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CE706-BB09-4BD3-9605-60DB10FCC14D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FA4BA-4B6E-4A34-8F22-6BD26F89821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428604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E:\Pausenbrot\102_0101\IMGP0001.JPG"/>
          <p:cNvPicPr>
            <a:picLocks noChangeAspect="1" noChangeArrowheads="1"/>
          </p:cNvPicPr>
          <p:nvPr/>
        </p:nvPicPr>
        <p:blipFill>
          <a:blip r:embed="rId3" cstate="print"/>
          <a:srcRect l="5468" r="20312"/>
          <a:stretch>
            <a:fillRect/>
          </a:stretch>
        </p:blipFill>
        <p:spPr bwMode="auto">
          <a:xfrm>
            <a:off x="785786" y="2357430"/>
            <a:ext cx="3039833" cy="307181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143116"/>
            <a:ext cx="9070975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357166"/>
            <a:ext cx="907097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1787525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E:\Pausenbrot\102_0101\IMGP0009.JPG"/>
          <p:cNvPicPr>
            <a:picLocks noChangeAspect="1" noChangeArrowheads="1"/>
          </p:cNvPicPr>
          <p:nvPr/>
        </p:nvPicPr>
        <p:blipFill>
          <a:blip r:embed="rId4" cstate="print"/>
          <a:srcRect l="24218" t="45833" r="42969"/>
          <a:stretch>
            <a:fillRect/>
          </a:stretch>
        </p:blipFill>
        <p:spPr bwMode="auto">
          <a:xfrm>
            <a:off x="2786050" y="2857496"/>
            <a:ext cx="3000396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214290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E:\Pausenbrot\102_0101\IMGP0012.JPG"/>
          <p:cNvPicPr>
            <a:picLocks noChangeAspect="1" noChangeArrowheads="1"/>
          </p:cNvPicPr>
          <p:nvPr/>
        </p:nvPicPr>
        <p:blipFill>
          <a:blip r:embed="rId4" cstate="print"/>
          <a:srcRect l="35156" t="55209" r="31250" b="7291"/>
          <a:stretch>
            <a:fillRect/>
          </a:stretch>
        </p:blipFill>
        <p:spPr bwMode="auto">
          <a:xfrm>
            <a:off x="2786050" y="3571876"/>
            <a:ext cx="3071834" cy="2571768"/>
          </a:xfrm>
          <a:prstGeom prst="rect">
            <a:avLst/>
          </a:prstGeom>
          <a:noFill/>
        </p:spPr>
      </p:pic>
      <p:pic>
        <p:nvPicPr>
          <p:cNvPr id="3077" name="Picture 5" descr="E:\Pausenbrot\102_0101\IMGP0011.JPG"/>
          <p:cNvPicPr>
            <a:picLocks noChangeAspect="1" noChangeArrowheads="1"/>
          </p:cNvPicPr>
          <p:nvPr/>
        </p:nvPicPr>
        <p:blipFill>
          <a:blip r:embed="rId5" cstate="print"/>
          <a:srcRect l="41406" t="67708" r="35156" b="9375"/>
          <a:stretch>
            <a:fillRect/>
          </a:stretch>
        </p:blipFill>
        <p:spPr bwMode="auto">
          <a:xfrm>
            <a:off x="428596" y="4071942"/>
            <a:ext cx="2143140" cy="1571636"/>
          </a:xfrm>
          <a:prstGeom prst="rect">
            <a:avLst/>
          </a:prstGeom>
          <a:noFill/>
        </p:spPr>
      </p:pic>
      <p:pic>
        <p:nvPicPr>
          <p:cNvPr id="3078" name="Picture 6" descr="E:\Pausenbrot\102_0101\IMGP0013.JPG"/>
          <p:cNvPicPr>
            <a:picLocks noChangeAspect="1" noChangeArrowheads="1"/>
          </p:cNvPicPr>
          <p:nvPr/>
        </p:nvPicPr>
        <p:blipFill>
          <a:blip r:embed="rId6" cstate="print"/>
          <a:srcRect l="45313" t="60417" r="32031" b="8333"/>
          <a:stretch>
            <a:fillRect/>
          </a:stretch>
        </p:blipFill>
        <p:spPr bwMode="auto">
          <a:xfrm>
            <a:off x="6286512" y="3786190"/>
            <a:ext cx="2071702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285728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E:\Pausenbrot\102_0101\IMGP0014.JPG"/>
          <p:cNvPicPr>
            <a:picLocks noChangeAspect="1" noChangeArrowheads="1"/>
          </p:cNvPicPr>
          <p:nvPr/>
        </p:nvPicPr>
        <p:blipFill>
          <a:blip r:embed="rId4" cstate="print"/>
          <a:srcRect l="3906" t="51042" r="35937" b="10416"/>
          <a:stretch>
            <a:fillRect/>
          </a:stretch>
        </p:blipFill>
        <p:spPr bwMode="auto">
          <a:xfrm>
            <a:off x="1285852" y="2643182"/>
            <a:ext cx="639279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E:\Pausenbrot\102_0101\IMGP0015.JPG"/>
          <p:cNvPicPr>
            <a:picLocks noChangeAspect="1" noChangeArrowheads="1"/>
          </p:cNvPicPr>
          <p:nvPr/>
        </p:nvPicPr>
        <p:blipFill>
          <a:blip r:embed="rId4" cstate="print"/>
          <a:srcRect l="34375" t="46875" r="37500" b="16666"/>
          <a:stretch>
            <a:fillRect/>
          </a:stretch>
        </p:blipFill>
        <p:spPr bwMode="auto">
          <a:xfrm>
            <a:off x="3214678" y="3929066"/>
            <a:ext cx="257176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E:\Pausenbrot\102_0101\IMGP0016.JPG"/>
          <p:cNvPicPr>
            <a:picLocks noChangeAspect="1" noChangeArrowheads="1"/>
          </p:cNvPicPr>
          <p:nvPr/>
        </p:nvPicPr>
        <p:blipFill>
          <a:blip r:embed="rId2" cstate="print"/>
          <a:srcRect l="3125" r="3906" b="11458"/>
          <a:stretch>
            <a:fillRect/>
          </a:stretch>
        </p:blipFill>
        <p:spPr bwMode="auto">
          <a:xfrm rot="16200000">
            <a:off x="3453475" y="1475691"/>
            <a:ext cx="5829355" cy="4163809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86058"/>
            <a:ext cx="4143372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928670"/>
            <a:ext cx="41751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Affichage à l'écran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7</cp:revision>
  <dcterms:created xsi:type="dcterms:W3CDTF">2025-05-24T05:36:29Z</dcterms:created>
  <dcterms:modified xsi:type="dcterms:W3CDTF">2025-05-24T05:56:55Z</dcterms:modified>
</cp:coreProperties>
</file>