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21.xml" ContentType="application/vnd.openxmlformats-officedocument.presentationml.slide+xml"/>
  <Override PartName="/ppt/slides/slide4.xml" ContentType="application/vnd.openxmlformats-officedocument.presentationml.slide+xml"/>
  <Override PartName="/ppt/slides/slide22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slides/slide24.xml" ContentType="application/vnd.openxmlformats-officedocument.presentationml.slide+xml"/>
  <Override PartName="/ppt/slides/slide8.xml" ContentType="application/vnd.openxmlformats-officedocument.presentationml.slide+xml"/>
  <Override PartName="/ppt/slides/slide25.xml" ContentType="application/vnd.openxmlformats-officedocument.presentationml.slide+xml"/>
  <Override PartName="/ppt/slides/slide9.xml" ContentType="application/vnd.openxmlformats-officedocument.presentationml.slide+xml"/>
  <Override PartName="/ppt/slides/slide26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_rels/slide1.xml.rels" ContentType="application/vnd.openxmlformats-package.relationships+xml"/>
  <Override PartName="/ppt/slides/_rels/slide22.xml.rels" ContentType="application/vnd.openxmlformats-package.relationships+xml"/>
  <Override PartName="/ppt/slides/_rels/slide2.xml.rels" ContentType="application/vnd.openxmlformats-package.relationships+xml"/>
  <Override PartName="/ppt/slides/_rels/slide20.xml.rels" ContentType="application/vnd.openxmlformats-package.relationships+xml"/>
  <Override PartName="/ppt/slides/_rels/slide3.xml.rels" ContentType="application/vnd.openxmlformats-package.relationships+xml"/>
  <Override PartName="/ppt/slides/_rels/slide21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23.xml.rels" ContentType="application/vnd.openxmlformats-package.relationships+xml"/>
  <Override PartName="/ppt/slides/_rels/slide6.xml.rels" ContentType="application/vnd.openxmlformats-package.relationships+xml"/>
  <Override PartName="/ppt/slides/_rels/slide24.xml.rels" ContentType="application/vnd.openxmlformats-package.relationships+xml"/>
  <Override PartName="/ppt/slides/_rels/slide7.xml.rels" ContentType="application/vnd.openxmlformats-package.relationships+xml"/>
  <Override PartName="/ppt/slides/_rels/slide25.xml.rels" ContentType="application/vnd.openxmlformats-package.relationships+xml"/>
  <Override PartName="/ppt/slides/_rels/slide8.xml.rels" ContentType="application/vnd.openxmlformats-package.relationships+xml"/>
  <Override PartName="/ppt/slides/_rels/slide26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presProps.xml" ContentType="application/vnd.openxmlformats-officedocument.presentationml.presProps+xml"/>
  <Override PartName="/ppt/media/image53.jpeg" ContentType="image/jpeg"/>
  <Override PartName="/ppt/media/image1.jpeg" ContentType="image/jpeg"/>
  <Override PartName="/ppt/media/image54.jpeg" ContentType="image/jpeg"/>
  <Override PartName="/ppt/media/image2.jpeg" ContentType="image/jpeg"/>
  <Override PartName="/ppt/media/image55.jpeg" ContentType="image/jpeg"/>
  <Override PartName="/ppt/media/image3.jpeg" ContentType="image/jpeg"/>
  <Override PartName="/ppt/media/image5.png" ContentType="image/png"/>
  <Override PartName="/ppt/media/image6.jpeg" ContentType="image/jpeg"/>
  <Override PartName="/ppt/media/image58.jpeg" ContentType="image/jpeg"/>
  <Override PartName="/ppt/media/image4.png" ContentType="image/png"/>
  <Override PartName="/ppt/media/image45.jpeg" ContentType="image/jpeg"/>
  <Override PartName="/ppt/media/image7.jpeg" ContentType="image/jpeg"/>
  <Override PartName="/ppt/media/image59.jpeg" ContentType="image/jpeg"/>
  <Override PartName="/ppt/media/image8.jpeg" ContentType="image/jpeg"/>
  <Override PartName="/ppt/media/image9.jpeg" ContentType="image/jpeg"/>
  <Override PartName="/ppt/media/image10.jpeg" ContentType="image/jpeg"/>
  <Override PartName="/ppt/media/image11.jpeg" ContentType="image/jpeg"/>
  <Override PartName="/ppt/media/image12.jpeg" ContentType="image/jpeg"/>
  <Override PartName="/ppt/media/image13.jpeg" ContentType="image/jpeg"/>
  <Override PartName="/ppt/media/image96.png" ContentType="image/png"/>
  <Override PartName="/ppt/media/image14.jpeg" ContentType="image/jpeg"/>
  <Override PartName="/ppt/media/image15.jpeg" ContentType="image/jpeg"/>
  <Override PartName="/ppt/media/image16.jpeg" ContentType="image/jpeg"/>
  <Override PartName="/ppt/media/image17.jpeg" ContentType="image/jpeg"/>
  <Override PartName="/ppt/media/image18.jpeg" ContentType="image/jpeg"/>
  <Override PartName="/ppt/media/image19.jpeg" ContentType="image/jpeg"/>
  <Override PartName="/ppt/media/image20.jpeg" ContentType="image/jpeg"/>
  <Override PartName="/ppt/media/image21.jpeg" ContentType="image/jpeg"/>
  <Override PartName="/ppt/media/image22.jpeg" ContentType="image/jpeg"/>
  <Override PartName="/ppt/media/image23.jpeg" ContentType="image/jpeg"/>
  <Override PartName="/ppt/media/image24.jpeg" ContentType="image/jpeg"/>
  <Override PartName="/ppt/media/image25.jpeg" ContentType="image/jpeg"/>
  <Override PartName="/ppt/media/image26.jpeg" ContentType="image/jpeg"/>
  <Override PartName="/ppt/media/image27.jpeg" ContentType="image/jpeg"/>
  <Override PartName="/ppt/media/image28.jpeg" ContentType="image/jpeg"/>
  <Override PartName="/ppt/media/image29.jpeg" ContentType="image/jpeg"/>
  <Override PartName="/ppt/media/image30.jpeg" ContentType="image/jpeg"/>
  <Override PartName="/ppt/media/image31.jpeg" ContentType="image/jpeg"/>
  <Override PartName="/ppt/media/image32.jpeg" ContentType="image/jpeg"/>
  <Override PartName="/ppt/media/image33.jpeg" ContentType="image/jpeg"/>
  <Override PartName="/ppt/media/image34.jpeg" ContentType="image/jpeg"/>
  <Override PartName="/ppt/media/image35.jpeg" ContentType="image/jpeg"/>
  <Override PartName="/ppt/media/image36.jpeg" ContentType="image/jpeg"/>
  <Override PartName="/ppt/media/image37.jpeg" ContentType="image/jpeg"/>
  <Override PartName="/ppt/media/image38.jpeg" ContentType="image/jpeg"/>
  <Override PartName="/ppt/media/image39.jpeg" ContentType="image/jpeg"/>
  <Override PartName="/ppt/media/image40.jpeg" ContentType="image/jpeg"/>
  <Override PartName="/ppt/media/image41.jpeg" ContentType="image/jpeg"/>
  <Override PartName="/ppt/media/image42.jpeg" ContentType="image/jpeg"/>
  <Override PartName="/ppt/media/image43.jpeg" ContentType="image/jpeg"/>
  <Override PartName="/ppt/media/image44.jpeg" ContentType="image/jpeg"/>
  <Override PartName="/ppt/media/image46.jpeg" ContentType="image/jpeg"/>
  <Override PartName="/ppt/media/image47.jpeg" ContentType="image/jpeg"/>
  <Override PartName="/ppt/media/image48.jpeg" ContentType="image/jpeg"/>
  <Override PartName="/ppt/media/image49.jpeg" ContentType="image/jpeg"/>
  <Override PartName="/ppt/media/image50.jpeg" ContentType="image/jpeg"/>
  <Override PartName="/ppt/media/image51.jpeg" ContentType="image/jpeg"/>
  <Override PartName="/ppt/media/image52.jpeg" ContentType="image/jpeg"/>
  <Override PartName="/ppt/media/image56.jpeg" ContentType="image/jpeg"/>
  <Override PartName="/ppt/media/image57.jpeg" ContentType="image/jpeg"/>
  <Override PartName="/ppt/media/image60.jpeg" ContentType="image/jpeg"/>
  <Override PartName="/ppt/media/image61.jpeg" ContentType="image/jpeg"/>
  <Override PartName="/ppt/media/image62.jpeg" ContentType="image/jpeg"/>
  <Override PartName="/ppt/media/image63.jpeg" ContentType="image/jpeg"/>
  <Override PartName="/ppt/media/image64.jpeg" ContentType="image/jpeg"/>
  <Override PartName="/ppt/media/image65.jpeg" ContentType="image/jpeg"/>
  <Override PartName="/ppt/media/image66.jpeg" ContentType="image/jpeg"/>
  <Override PartName="/ppt/media/image67.jpeg" ContentType="image/jpeg"/>
  <Override PartName="/ppt/media/image68.jpeg" ContentType="image/jpeg"/>
  <Override PartName="/ppt/media/image69.jpeg" ContentType="image/jpeg"/>
  <Override PartName="/ppt/media/image70.jpeg" ContentType="image/jpeg"/>
  <Override PartName="/ppt/media/image71.jpeg" ContentType="image/jpeg"/>
  <Override PartName="/ppt/media/image72.jpeg" ContentType="image/jpeg"/>
  <Override PartName="/ppt/media/image73.jpeg" ContentType="image/jpeg"/>
  <Override PartName="/ppt/media/image74.jpeg" ContentType="image/jpeg"/>
  <Override PartName="/ppt/media/image75.jpeg" ContentType="image/jpeg"/>
  <Override PartName="/ppt/media/image76.jpeg" ContentType="image/jpeg"/>
  <Override PartName="/ppt/media/image77.jpeg" ContentType="image/jpeg"/>
  <Override PartName="/ppt/media/image78.jpeg" ContentType="image/jpeg"/>
  <Override PartName="/ppt/media/image79.jpeg" ContentType="image/jpeg"/>
  <Override PartName="/ppt/media/image80.jpeg" ContentType="image/jpeg"/>
  <Override PartName="/ppt/media/image81.jpeg" ContentType="image/jpeg"/>
  <Override PartName="/ppt/media/image82.jpeg" ContentType="image/jpeg"/>
  <Override PartName="/ppt/media/image83.jpeg" ContentType="image/jpeg"/>
  <Override PartName="/ppt/media/image84.jpeg" ContentType="image/jpeg"/>
  <Override PartName="/ppt/media/image85.jpeg" ContentType="image/jpeg"/>
  <Override PartName="/ppt/media/image86.jpeg" ContentType="image/jpeg"/>
  <Override PartName="/ppt/media/image87.jpeg" ContentType="image/jpeg"/>
  <Override PartName="/ppt/media/image88.jpeg" ContentType="image/jpeg"/>
  <Override PartName="/ppt/media/image89.jpeg" ContentType="image/jpeg"/>
  <Override PartName="/ppt/media/image90.jpeg" ContentType="image/jpeg"/>
  <Override PartName="/ppt/media/image91.jpeg" ContentType="image/jpeg"/>
  <Override PartName="/ppt/media/image92.jpeg" ContentType="image/jpeg"/>
  <Override PartName="/ppt/media/image93.jpeg" ContentType="image/jpeg"/>
  <Override PartName="/ppt/media/image94.jpeg" ContentType="image/jpeg"/>
  <Override PartName="/ppt/media/image95.png" ContentType="image/png"/>
  <Override PartName="/ppt/media/image97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  <a:buNone/>
            </a:pPr>
            <a:fld id="{4265E929-C670-4015-A5FE-62F9B49E6827}" type="datetime">
              <a:rPr b="0" lang="fr-FR" sz="1200" spc="-1" strike="noStrike">
                <a:solidFill>
                  <a:srgbClr val="8b8b8b"/>
                </a:solidFill>
                <a:latin typeface="Calibri"/>
              </a:rPr>
              <a:t>16/05/2024</a:t>
            </a:fld>
            <a:endParaRPr b="0" lang="fr-FR" sz="1200" spc="-1" strike="noStrike">
              <a:latin typeface="Times New Roman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endParaRPr b="0" lang="fr-FR" sz="2400" spc="-1" strike="noStrike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algn="r">
              <a:lnSpc>
                <a:spcPct val="100000"/>
              </a:lnSpc>
              <a:buNone/>
            </a:pPr>
            <a:fld id="{E4403E73-A1B2-45BB-9A49-50F8CBE0BAF1}" type="slidenum">
              <a:rPr b="0" lang="fr-FR" sz="1200" spc="-1" strike="noStrike">
                <a:solidFill>
                  <a:srgbClr val="8b8b8b"/>
                </a:solidFill>
                <a:latin typeface="Calibri"/>
              </a:rPr>
              <a:t>&lt;numéro&gt;</a:t>
            </a:fld>
            <a:endParaRPr b="0" lang="fr-FR" sz="12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0" lang="fr-FR" sz="1800" spc="-1" strike="noStrike">
                <a:solidFill>
                  <a:srgbClr val="000000"/>
                </a:solidFill>
                <a:latin typeface="Calibri"/>
              </a:rPr>
              <a:t>Cliquez pour éditer le format du texte-titre</a:t>
            </a: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Second niveau de plan</a:t>
            </a:r>
            <a:endParaRPr b="0" lang="fr-FR" sz="24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Troisième niveau de plan</a:t>
            </a:r>
            <a:endParaRPr b="0" lang="fr-FR" sz="20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Quatrième niveau de plan</a:t>
            </a:r>
            <a:endParaRPr b="0" lang="fr-FR" sz="20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32.jpeg"/><Relationship Id="rId2" Type="http://schemas.openxmlformats.org/officeDocument/2006/relationships/image" Target="../media/image33.jpeg"/><Relationship Id="rId3" Type="http://schemas.openxmlformats.org/officeDocument/2006/relationships/image" Target="../media/image34.jpeg"/><Relationship Id="rId4" Type="http://schemas.openxmlformats.org/officeDocument/2006/relationships/image" Target="../media/image35.jpeg"/><Relationship Id="rId5" Type="http://schemas.openxmlformats.org/officeDocument/2006/relationships/image" Target="../media/image36.jpeg"/><Relationship Id="rId6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37.jpeg"/><Relationship Id="rId2" Type="http://schemas.openxmlformats.org/officeDocument/2006/relationships/image" Target="../media/image38.jpeg"/><Relationship Id="rId3" Type="http://schemas.openxmlformats.org/officeDocument/2006/relationships/image" Target="../media/image39.jpeg"/><Relationship Id="rId4" Type="http://schemas.openxmlformats.org/officeDocument/2006/relationships/image" Target="../media/image40.jpeg"/><Relationship Id="rId5" Type="http://schemas.openxmlformats.org/officeDocument/2006/relationships/image" Target="../media/image41.jpeg"/><Relationship Id="rId6" Type="http://schemas.openxmlformats.org/officeDocument/2006/relationships/image" Target="../media/image42.jpeg"/><Relationship Id="rId7" Type="http://schemas.openxmlformats.org/officeDocument/2006/relationships/slideLayout" Target="../slideLayouts/slideLayout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43.jpeg"/><Relationship Id="rId2" Type="http://schemas.openxmlformats.org/officeDocument/2006/relationships/image" Target="../media/image44.jpeg"/><Relationship Id="rId3" Type="http://schemas.openxmlformats.org/officeDocument/2006/relationships/slideLayout" Target="../slideLayouts/slideLayout1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45.jpeg"/><Relationship Id="rId2" Type="http://schemas.openxmlformats.org/officeDocument/2006/relationships/image" Target="../media/image46.jpeg"/><Relationship Id="rId3" Type="http://schemas.openxmlformats.org/officeDocument/2006/relationships/image" Target="../media/image47.jpeg"/><Relationship Id="rId4" Type="http://schemas.openxmlformats.org/officeDocument/2006/relationships/image" Target="../media/image48.jpeg"/><Relationship Id="rId5" Type="http://schemas.openxmlformats.org/officeDocument/2006/relationships/image" Target="../media/image49.jpeg"/><Relationship Id="rId6" Type="http://schemas.openxmlformats.org/officeDocument/2006/relationships/slideLayout" Target="../slideLayouts/slideLayout1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50.jpeg"/><Relationship Id="rId2" Type="http://schemas.openxmlformats.org/officeDocument/2006/relationships/image" Target="../media/image51.jpeg"/><Relationship Id="rId3" Type="http://schemas.openxmlformats.org/officeDocument/2006/relationships/slideLayout" Target="../slideLayouts/slideLayout1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52.jpeg"/><Relationship Id="rId2" Type="http://schemas.openxmlformats.org/officeDocument/2006/relationships/image" Target="../media/image53.jpeg"/><Relationship Id="rId3" Type="http://schemas.openxmlformats.org/officeDocument/2006/relationships/slideLayout" Target="../slideLayouts/slideLayout1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54.jpeg"/><Relationship Id="rId2" Type="http://schemas.openxmlformats.org/officeDocument/2006/relationships/image" Target="../media/image55.jpeg"/><Relationship Id="rId3" Type="http://schemas.openxmlformats.org/officeDocument/2006/relationships/image" Target="../media/image56.jpeg"/><Relationship Id="rId4" Type="http://schemas.openxmlformats.org/officeDocument/2006/relationships/image" Target="../media/image57.jpeg"/><Relationship Id="rId5" Type="http://schemas.openxmlformats.org/officeDocument/2006/relationships/slideLayout" Target="../slideLayouts/slideLayout1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58.jpeg"/><Relationship Id="rId2" Type="http://schemas.openxmlformats.org/officeDocument/2006/relationships/image" Target="../media/image59.jpeg"/><Relationship Id="rId3" Type="http://schemas.openxmlformats.org/officeDocument/2006/relationships/image" Target="../media/image60.jpeg"/><Relationship Id="rId4" Type="http://schemas.openxmlformats.org/officeDocument/2006/relationships/image" Target="../media/image61.jpeg"/><Relationship Id="rId5" Type="http://schemas.openxmlformats.org/officeDocument/2006/relationships/image" Target="../media/image62.jpeg"/><Relationship Id="rId6" Type="http://schemas.openxmlformats.org/officeDocument/2006/relationships/image" Target="../media/image63.jpeg"/><Relationship Id="rId7" Type="http://schemas.openxmlformats.org/officeDocument/2006/relationships/slideLayout" Target="../slideLayouts/slideLayout1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64.jpeg"/><Relationship Id="rId2" Type="http://schemas.openxmlformats.org/officeDocument/2006/relationships/image" Target="../media/image65.jpeg"/><Relationship Id="rId3" Type="http://schemas.openxmlformats.org/officeDocument/2006/relationships/image" Target="../media/image66.jpeg"/><Relationship Id="rId4" Type="http://schemas.openxmlformats.org/officeDocument/2006/relationships/slideLayout" Target="../slideLayouts/slideLayout1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67.jpeg"/><Relationship Id="rId2" Type="http://schemas.openxmlformats.org/officeDocument/2006/relationships/image" Target="../media/image68.jpeg"/><Relationship Id="rId3" Type="http://schemas.openxmlformats.org/officeDocument/2006/relationships/image" Target="../media/image69.jpeg"/><Relationship Id="rId4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3.jpe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slideLayout" Target="../slideLayouts/slideLayout1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70.jpeg"/><Relationship Id="rId2" Type="http://schemas.openxmlformats.org/officeDocument/2006/relationships/image" Target="../media/image71.jpeg"/><Relationship Id="rId3" Type="http://schemas.openxmlformats.org/officeDocument/2006/relationships/image" Target="../media/image72.jpeg"/><Relationship Id="rId4" Type="http://schemas.openxmlformats.org/officeDocument/2006/relationships/slideLayout" Target="../slideLayouts/slideLayout1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73.jpeg"/><Relationship Id="rId2" Type="http://schemas.openxmlformats.org/officeDocument/2006/relationships/image" Target="../media/image74.jpeg"/><Relationship Id="rId3" Type="http://schemas.openxmlformats.org/officeDocument/2006/relationships/image" Target="../media/image75.jpeg"/><Relationship Id="rId4" Type="http://schemas.openxmlformats.org/officeDocument/2006/relationships/image" Target="../media/image76.jpeg"/><Relationship Id="rId5" Type="http://schemas.openxmlformats.org/officeDocument/2006/relationships/slideLayout" Target="../slideLayouts/slideLayout1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77.jpeg"/><Relationship Id="rId2" Type="http://schemas.openxmlformats.org/officeDocument/2006/relationships/image" Target="../media/image78.jpeg"/><Relationship Id="rId3" Type="http://schemas.openxmlformats.org/officeDocument/2006/relationships/image" Target="../media/image79.jpeg"/><Relationship Id="rId4" Type="http://schemas.openxmlformats.org/officeDocument/2006/relationships/slideLayout" Target="../slideLayouts/slideLayout1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80.jpeg"/><Relationship Id="rId2" Type="http://schemas.openxmlformats.org/officeDocument/2006/relationships/image" Target="../media/image81.jpeg"/><Relationship Id="rId3" Type="http://schemas.openxmlformats.org/officeDocument/2006/relationships/image" Target="../media/image82.jpeg"/><Relationship Id="rId4" Type="http://schemas.openxmlformats.org/officeDocument/2006/relationships/image" Target="../media/image83.jpeg"/><Relationship Id="rId5" Type="http://schemas.openxmlformats.org/officeDocument/2006/relationships/slideLayout" Target="../slideLayouts/slideLayout1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84.jpeg"/><Relationship Id="rId2" Type="http://schemas.openxmlformats.org/officeDocument/2006/relationships/image" Target="../media/image85.jpeg"/><Relationship Id="rId3" Type="http://schemas.openxmlformats.org/officeDocument/2006/relationships/image" Target="../media/image86.jpeg"/><Relationship Id="rId4" Type="http://schemas.openxmlformats.org/officeDocument/2006/relationships/slideLayout" Target="../slideLayouts/slideLayout1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87.jpeg"/><Relationship Id="rId2" Type="http://schemas.openxmlformats.org/officeDocument/2006/relationships/image" Target="../media/image88.jpeg"/><Relationship Id="rId3" Type="http://schemas.openxmlformats.org/officeDocument/2006/relationships/image" Target="../media/image89.jpeg"/><Relationship Id="rId4" Type="http://schemas.openxmlformats.org/officeDocument/2006/relationships/image" Target="../media/image90.jpeg"/><Relationship Id="rId5" Type="http://schemas.openxmlformats.org/officeDocument/2006/relationships/slideLayout" Target="../slideLayouts/slideLayout1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91.jpeg"/><Relationship Id="rId2" Type="http://schemas.openxmlformats.org/officeDocument/2006/relationships/image" Target="../media/image92.jpeg"/><Relationship Id="rId3" Type="http://schemas.openxmlformats.org/officeDocument/2006/relationships/image" Target="../media/image93.jpeg"/><Relationship Id="rId4" Type="http://schemas.openxmlformats.org/officeDocument/2006/relationships/image" Target="../media/image94.jpeg"/><Relationship Id="rId5" Type="http://schemas.openxmlformats.org/officeDocument/2006/relationships/image" Target="../media/image95.png"/><Relationship Id="rId6" Type="http://schemas.openxmlformats.org/officeDocument/2006/relationships/image" Target="../media/image96.png"/><Relationship Id="rId7" Type="http://schemas.openxmlformats.org/officeDocument/2006/relationships/image" Target="../media/image97.png"/><Relationship Id="rId8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image" Target="../media/image7.jpeg"/><Relationship Id="rId3" Type="http://schemas.openxmlformats.org/officeDocument/2006/relationships/image" Target="../media/image8.jpeg"/><Relationship Id="rId4" Type="http://schemas.openxmlformats.org/officeDocument/2006/relationships/image" Target="../media/image9.jpeg"/><Relationship Id="rId5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image" Target="../media/image11.jpeg"/><Relationship Id="rId3" Type="http://schemas.openxmlformats.org/officeDocument/2006/relationships/image" Target="../media/image12.jpeg"/><Relationship Id="rId4" Type="http://schemas.openxmlformats.org/officeDocument/2006/relationships/image" Target="../media/image13.jpeg"/><Relationship Id="rId5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4.jpeg"/><Relationship Id="rId2" Type="http://schemas.openxmlformats.org/officeDocument/2006/relationships/image" Target="../media/image15.jpeg"/><Relationship Id="rId3" Type="http://schemas.openxmlformats.org/officeDocument/2006/relationships/image" Target="../media/image16.jpeg"/><Relationship Id="rId4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7.jpeg"/><Relationship Id="rId2" Type="http://schemas.openxmlformats.org/officeDocument/2006/relationships/image" Target="../media/image18.jpeg"/><Relationship Id="rId3" Type="http://schemas.openxmlformats.org/officeDocument/2006/relationships/image" Target="../media/image19.jpeg"/><Relationship Id="rId4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20.jpeg"/><Relationship Id="rId2" Type="http://schemas.openxmlformats.org/officeDocument/2006/relationships/image" Target="../media/image21.jpeg"/><Relationship Id="rId3" Type="http://schemas.openxmlformats.org/officeDocument/2006/relationships/image" Target="../media/image22.jpeg"/><Relationship Id="rId4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23.jpeg"/><Relationship Id="rId2" Type="http://schemas.openxmlformats.org/officeDocument/2006/relationships/image" Target="../media/image24.jpeg"/><Relationship Id="rId3" Type="http://schemas.openxmlformats.org/officeDocument/2006/relationships/image" Target="../media/image25.jpeg"/><Relationship Id="rId4" Type="http://schemas.openxmlformats.org/officeDocument/2006/relationships/image" Target="../media/image26.jpeg"/><Relationship Id="rId5" Type="http://schemas.openxmlformats.org/officeDocument/2006/relationships/image" Target="../media/image27.jpeg"/><Relationship Id="rId6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28.jpeg"/><Relationship Id="rId2" Type="http://schemas.openxmlformats.org/officeDocument/2006/relationships/image" Target="../media/image29.jpeg"/><Relationship Id="rId3" Type="http://schemas.openxmlformats.org/officeDocument/2006/relationships/image" Target="../media/image30.jpeg"/><Relationship Id="rId4" Type="http://schemas.openxmlformats.org/officeDocument/2006/relationships/image" Target="../media/image31.jpeg"/><Relationship Id="rId5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itre 3"/>
          <p:cNvSpPr/>
          <p:nvPr/>
        </p:nvSpPr>
        <p:spPr>
          <a:xfrm>
            <a:off x="285840" y="571320"/>
            <a:ext cx="8229240" cy="1142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 fontScale="55000"/>
          </a:bodyPr>
          <a:p>
            <a:pPr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fr-FR" sz="8000" spc="-1" strike="noStrike">
                <a:solidFill>
                  <a:srgbClr val="000000"/>
                </a:solidFill>
                <a:latin typeface="Calibri"/>
              </a:rPr>
              <a:t>Munich 2024</a:t>
            </a:r>
            <a:br/>
            <a:endParaRPr b="0" lang="fr-FR" sz="8000" spc="-1" strike="noStrike">
              <a:latin typeface="Arial"/>
            </a:endParaRPr>
          </a:p>
        </p:txBody>
      </p:sp>
      <p:sp>
        <p:nvSpPr>
          <p:cNvPr id="42" name="ZoneTexte 7"/>
          <p:cNvSpPr/>
          <p:nvPr/>
        </p:nvSpPr>
        <p:spPr>
          <a:xfrm>
            <a:off x="1100520" y="1643040"/>
            <a:ext cx="6836400" cy="1675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voyage en Bavière du 18 au 22 mars</a:t>
            </a:r>
            <a:endParaRPr b="0" lang="fr-FR" sz="3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3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     </a:t>
            </a:r>
            <a:r>
              <a:rPr b="0" lang="fr-FR" sz="3600" spc="-1" strike="noStrike">
                <a:solidFill>
                  <a:srgbClr val="000000"/>
                </a:solidFill>
                <a:latin typeface="Calibri"/>
              </a:rPr>
              <a:t>germanistes de 5B, 4B et 3A</a:t>
            </a:r>
            <a:endParaRPr b="0" lang="fr-FR" sz="3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3600" spc="-1" strike="noStrike">
              <a:latin typeface="Arial"/>
            </a:endParaRPr>
          </a:p>
        </p:txBody>
      </p:sp>
      <p:pic>
        <p:nvPicPr>
          <p:cNvPr id="43" name="Picture 5" descr="E:\Munich collège mars 2024\20240321_095700.jpg"/>
          <p:cNvPicPr/>
          <p:nvPr/>
        </p:nvPicPr>
        <p:blipFill>
          <a:blip r:embed="rId1"/>
          <a:srcRect l="0" t="7145" r="0" b="30226"/>
          <a:stretch/>
        </p:blipFill>
        <p:spPr>
          <a:xfrm>
            <a:off x="214200" y="3286080"/>
            <a:ext cx="8662320" cy="25714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Picture 2" descr="C:\Users\professeur\Documents\2022-04-14 Deutsches Museum (sciences et techniques)\DSC_0600.JPG"/>
          <p:cNvPicPr/>
          <p:nvPr/>
        </p:nvPicPr>
        <p:blipFill>
          <a:blip r:embed="rId1"/>
          <a:srcRect l="18749" t="0" r="15623" b="0"/>
          <a:stretch/>
        </p:blipFill>
        <p:spPr>
          <a:xfrm>
            <a:off x="357120" y="357120"/>
            <a:ext cx="2499840" cy="2539800"/>
          </a:xfrm>
          <a:prstGeom prst="rect">
            <a:avLst/>
          </a:prstGeom>
          <a:ln w="0">
            <a:noFill/>
          </a:ln>
        </p:spPr>
      </p:pic>
      <p:pic>
        <p:nvPicPr>
          <p:cNvPr id="92" name="Picture 3" descr="C:\Users\professeur\Documents\2022-04-14 Deutsches Museum (sciences et techniques)\DSC_0595.JPG"/>
          <p:cNvPicPr/>
          <p:nvPr/>
        </p:nvPicPr>
        <p:blipFill>
          <a:blip r:embed="rId2"/>
          <a:srcRect l="10159" t="4296" r="14847" b="12503"/>
          <a:stretch/>
        </p:blipFill>
        <p:spPr>
          <a:xfrm>
            <a:off x="285840" y="3643200"/>
            <a:ext cx="3476880" cy="2571480"/>
          </a:xfrm>
          <a:prstGeom prst="rect">
            <a:avLst/>
          </a:prstGeom>
          <a:ln w="0">
            <a:noFill/>
          </a:ln>
        </p:spPr>
      </p:pic>
      <p:pic>
        <p:nvPicPr>
          <p:cNvPr id="93" name="Picture 5" descr="C:\Users\professeur\Documents\2022-04-14 Deutsches Museum (sciences et techniques)\DSC_0573.JPG"/>
          <p:cNvPicPr/>
          <p:nvPr/>
        </p:nvPicPr>
        <p:blipFill>
          <a:blip r:embed="rId3"/>
          <a:srcRect l="19536" t="6639" r="17186" b="5464"/>
          <a:stretch/>
        </p:blipFill>
        <p:spPr>
          <a:xfrm>
            <a:off x="3286080" y="357120"/>
            <a:ext cx="2499840" cy="2314800"/>
          </a:xfrm>
          <a:prstGeom prst="rect">
            <a:avLst/>
          </a:prstGeom>
          <a:ln w="0">
            <a:noFill/>
          </a:ln>
        </p:spPr>
      </p:pic>
      <p:pic>
        <p:nvPicPr>
          <p:cNvPr id="94" name="Picture 6" descr="C:\Users\professeur\Documents\2022-04-14 Deutsches Museum (sciences et techniques)\DSC_0556.JPG"/>
          <p:cNvPicPr/>
          <p:nvPr/>
        </p:nvPicPr>
        <p:blipFill>
          <a:blip r:embed="rId4"/>
          <a:srcRect l="21879" t="0" r="13279" b="0"/>
          <a:stretch/>
        </p:blipFill>
        <p:spPr>
          <a:xfrm>
            <a:off x="6215040" y="214200"/>
            <a:ext cx="2642760" cy="2717280"/>
          </a:xfrm>
          <a:prstGeom prst="rect">
            <a:avLst/>
          </a:prstGeom>
          <a:ln w="0">
            <a:noFill/>
          </a:ln>
        </p:spPr>
      </p:pic>
      <p:pic>
        <p:nvPicPr>
          <p:cNvPr id="95" name="Picture 4" descr="E:\Munich collège mars 2024\20240319_153307.jpg"/>
          <p:cNvPicPr/>
          <p:nvPr/>
        </p:nvPicPr>
        <p:blipFill>
          <a:blip r:embed="rId5"/>
          <a:srcRect l="7499" t="0" r="7499" b="0"/>
          <a:stretch/>
        </p:blipFill>
        <p:spPr>
          <a:xfrm>
            <a:off x="4357800" y="3929040"/>
            <a:ext cx="4000320" cy="2226960"/>
          </a:xfrm>
          <a:prstGeom prst="rect">
            <a:avLst/>
          </a:prstGeom>
          <a:ln w="0">
            <a:noFill/>
          </a:ln>
        </p:spPr>
      </p:pic>
      <p:sp>
        <p:nvSpPr>
          <p:cNvPr id="96" name="ZoneTexte 7"/>
          <p:cNvSpPr/>
          <p:nvPr/>
        </p:nvSpPr>
        <p:spPr>
          <a:xfrm>
            <a:off x="3882240" y="3071880"/>
            <a:ext cx="481428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… </a:t>
            </a: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bienvenue au Deutsches Museum !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97" name="ZoneTexte 8"/>
          <p:cNvSpPr/>
          <p:nvPr/>
        </p:nvSpPr>
        <p:spPr>
          <a:xfrm>
            <a:off x="4656240" y="6286680"/>
            <a:ext cx="280692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(réalisé avec trucage)</a:t>
            </a:r>
            <a:endParaRPr b="0" lang="fr-FR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Picture 2" descr="E:\Munich collège mars 2024\20240319_152431.jpg"/>
          <p:cNvPicPr/>
          <p:nvPr/>
        </p:nvPicPr>
        <p:blipFill>
          <a:blip r:embed="rId1"/>
          <a:srcRect l="18712" t="0" r="0" b="0"/>
          <a:stretch/>
        </p:blipFill>
        <p:spPr>
          <a:xfrm>
            <a:off x="1285920" y="5357880"/>
            <a:ext cx="2214360" cy="1288800"/>
          </a:xfrm>
          <a:prstGeom prst="rect">
            <a:avLst/>
          </a:prstGeom>
          <a:ln w="0">
            <a:noFill/>
          </a:ln>
        </p:spPr>
      </p:pic>
      <p:pic>
        <p:nvPicPr>
          <p:cNvPr id="99" name="Picture 2" descr="E:\Munich collège mars 2024\20240319_170916.jpg"/>
          <p:cNvPicPr/>
          <p:nvPr/>
        </p:nvPicPr>
        <p:blipFill>
          <a:blip r:embed="rId2"/>
          <a:srcRect l="13283" t="0" r="24220" b="15328"/>
          <a:stretch/>
        </p:blipFill>
        <p:spPr>
          <a:xfrm>
            <a:off x="6072120" y="3786120"/>
            <a:ext cx="2857320" cy="1831680"/>
          </a:xfrm>
          <a:prstGeom prst="rect">
            <a:avLst/>
          </a:prstGeom>
          <a:ln w="0">
            <a:noFill/>
          </a:ln>
        </p:spPr>
      </p:pic>
      <p:pic>
        <p:nvPicPr>
          <p:cNvPr id="100" name="Picture 3" descr="C:\Users\professeur\Documents\2022-04-11 Visite Munich\DSC_0048.JPG"/>
          <p:cNvPicPr/>
          <p:nvPr/>
        </p:nvPicPr>
        <p:blipFill>
          <a:blip r:embed="rId3"/>
          <a:stretch/>
        </p:blipFill>
        <p:spPr>
          <a:xfrm>
            <a:off x="428760" y="3000240"/>
            <a:ext cx="2356920" cy="1571400"/>
          </a:xfrm>
          <a:prstGeom prst="rect">
            <a:avLst/>
          </a:prstGeom>
          <a:ln w="0">
            <a:noFill/>
          </a:ln>
        </p:spPr>
      </p:pic>
      <p:pic>
        <p:nvPicPr>
          <p:cNvPr id="101" name="Picture 2" descr="C:\Users\professeur\Documents\2022-04-11 Visite Munich\DSC_0022.JPG"/>
          <p:cNvPicPr/>
          <p:nvPr/>
        </p:nvPicPr>
        <p:blipFill>
          <a:blip r:embed="rId4"/>
          <a:srcRect l="16366" t="19096" r="10911" b="0"/>
          <a:stretch/>
        </p:blipFill>
        <p:spPr>
          <a:xfrm>
            <a:off x="5929200" y="428760"/>
            <a:ext cx="2985480" cy="2214360"/>
          </a:xfrm>
          <a:prstGeom prst="rect">
            <a:avLst/>
          </a:prstGeom>
          <a:ln w="0">
            <a:noFill/>
          </a:ln>
        </p:spPr>
      </p:pic>
      <p:pic>
        <p:nvPicPr>
          <p:cNvPr id="102" name="Picture 2" descr="C:\Users\professeur\Documents\2022-04-11 Visite Munich\DSC_0046.JPG"/>
          <p:cNvPicPr/>
          <p:nvPr/>
        </p:nvPicPr>
        <p:blipFill>
          <a:blip r:embed="rId5"/>
          <a:srcRect l="0" t="0" r="14845" b="0"/>
          <a:stretch/>
        </p:blipFill>
        <p:spPr>
          <a:xfrm>
            <a:off x="285840" y="285840"/>
            <a:ext cx="2499840" cy="1956960"/>
          </a:xfrm>
          <a:prstGeom prst="rect">
            <a:avLst/>
          </a:prstGeom>
          <a:ln w="0">
            <a:noFill/>
          </a:ln>
        </p:spPr>
      </p:pic>
      <p:pic>
        <p:nvPicPr>
          <p:cNvPr id="103" name="Picture 3" descr="C:\Users\professeur\Documents\2022-04-11 Visite Munich\DSC_0023.JPG"/>
          <p:cNvPicPr/>
          <p:nvPr/>
        </p:nvPicPr>
        <p:blipFill>
          <a:blip r:embed="rId6"/>
          <a:srcRect l="50002" t="18362" r="32810" b="0"/>
          <a:stretch/>
        </p:blipFill>
        <p:spPr>
          <a:xfrm>
            <a:off x="3929040" y="500040"/>
            <a:ext cx="1375920" cy="4357440"/>
          </a:xfrm>
          <a:prstGeom prst="rect">
            <a:avLst/>
          </a:prstGeom>
          <a:ln w="0">
            <a:noFill/>
          </a:ln>
        </p:spPr>
      </p:pic>
      <p:sp>
        <p:nvSpPr>
          <p:cNvPr id="104" name="ZoneTexte 7"/>
          <p:cNvSpPr/>
          <p:nvPr/>
        </p:nvSpPr>
        <p:spPr>
          <a:xfrm>
            <a:off x="6652800" y="2857320"/>
            <a:ext cx="196560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Un Biergarten 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105" name="ZoneTexte 8"/>
          <p:cNvSpPr/>
          <p:nvPr/>
        </p:nvSpPr>
        <p:spPr>
          <a:xfrm>
            <a:off x="298800" y="2357280"/>
            <a:ext cx="264240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Une église baroque 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106" name="ZoneTexte 9"/>
          <p:cNvSpPr/>
          <p:nvPr/>
        </p:nvSpPr>
        <p:spPr>
          <a:xfrm>
            <a:off x="3723480" y="5214960"/>
            <a:ext cx="1807200" cy="821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Les symboles</a:t>
            </a:r>
            <a:endParaRPr b="0" lang="fr-FR" sz="2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de la ville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107" name="ZoneTexte 10"/>
          <p:cNvSpPr/>
          <p:nvPr/>
        </p:nvSpPr>
        <p:spPr>
          <a:xfrm>
            <a:off x="214200" y="4714920"/>
            <a:ext cx="357696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Le portique des maréchaux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108" name="ZoneTexte 11"/>
          <p:cNvSpPr/>
          <p:nvPr/>
        </p:nvSpPr>
        <p:spPr>
          <a:xfrm>
            <a:off x="6300360" y="5786280"/>
            <a:ext cx="2361960" cy="821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Une petite pause </a:t>
            </a:r>
            <a:endParaRPr b="0" lang="fr-FR" sz="2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bien méritée</a:t>
            </a:r>
            <a:endParaRPr b="0" lang="fr-FR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Picture 2" descr="E:\Munich collège mars 2024\20240320_111740.jpg"/>
          <p:cNvPicPr/>
          <p:nvPr/>
        </p:nvPicPr>
        <p:blipFill>
          <a:blip r:embed="rId1"/>
          <a:stretch/>
        </p:blipFill>
        <p:spPr>
          <a:xfrm>
            <a:off x="1714320" y="4000680"/>
            <a:ext cx="5643360" cy="2674440"/>
          </a:xfrm>
          <a:prstGeom prst="rect">
            <a:avLst/>
          </a:prstGeom>
          <a:ln w="0">
            <a:noFill/>
          </a:ln>
        </p:spPr>
      </p:pic>
      <p:sp>
        <p:nvSpPr>
          <p:cNvPr id="110" name="ZoneTexte 3"/>
          <p:cNvSpPr/>
          <p:nvPr/>
        </p:nvSpPr>
        <p:spPr>
          <a:xfrm>
            <a:off x="714240" y="3000240"/>
            <a:ext cx="7286400" cy="821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Mercredi 20: le château de Nymphenburg, résidence</a:t>
            </a:r>
            <a:endParaRPr b="0" lang="fr-FR" sz="2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      </a:t>
            </a: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d’été des princes électeurs et rois de Bavière</a:t>
            </a:r>
            <a:endParaRPr b="0" lang="fr-FR" sz="2400" spc="-1" strike="noStrike">
              <a:latin typeface="Arial"/>
            </a:endParaRPr>
          </a:p>
        </p:txBody>
      </p:sp>
      <p:pic>
        <p:nvPicPr>
          <p:cNvPr id="111" name="Picture 2" descr="C:\Users\professeur\Documents\2022-04-12 Château de Nymphenburg\DSC_0313.JPG"/>
          <p:cNvPicPr/>
          <p:nvPr/>
        </p:nvPicPr>
        <p:blipFill>
          <a:blip r:embed="rId2"/>
          <a:srcRect l="2343" t="37108" r="3906" b="20700"/>
          <a:stretch/>
        </p:blipFill>
        <p:spPr>
          <a:xfrm>
            <a:off x="357120" y="214200"/>
            <a:ext cx="8572320" cy="25714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" name="Picture 2" descr="C:\Users\professeur\Documents\2022-04-12 Château de Nymphenburg\DSC_0273.JPG"/>
          <p:cNvPicPr/>
          <p:nvPr/>
        </p:nvPicPr>
        <p:blipFill>
          <a:blip r:embed="rId1"/>
          <a:srcRect l="14061" t="0" r="0" b="0"/>
          <a:stretch/>
        </p:blipFill>
        <p:spPr>
          <a:xfrm rot="270000">
            <a:off x="315000" y="3776040"/>
            <a:ext cx="3500280" cy="2715120"/>
          </a:xfrm>
          <a:prstGeom prst="rect">
            <a:avLst/>
          </a:prstGeom>
          <a:ln w="0">
            <a:noFill/>
          </a:ln>
        </p:spPr>
      </p:pic>
      <p:pic>
        <p:nvPicPr>
          <p:cNvPr id="113" name="Picture 3" descr="C:\Users\professeur\Documents\2022-04-12 Château de Nymphenburg\DSC_0245.JPG"/>
          <p:cNvPicPr/>
          <p:nvPr/>
        </p:nvPicPr>
        <p:blipFill>
          <a:blip r:embed="rId2"/>
          <a:stretch/>
        </p:blipFill>
        <p:spPr>
          <a:xfrm rot="21308400">
            <a:off x="323640" y="384120"/>
            <a:ext cx="4142880" cy="2761920"/>
          </a:xfrm>
          <a:prstGeom prst="rect">
            <a:avLst/>
          </a:prstGeom>
          <a:ln w="0">
            <a:noFill/>
          </a:ln>
        </p:spPr>
      </p:pic>
      <p:pic>
        <p:nvPicPr>
          <p:cNvPr id="114" name="Picture 4" descr="C:\Users\professeur\Documents\2022-04-12 Château de Nymphenburg\DSC_0265.JPG"/>
          <p:cNvPicPr/>
          <p:nvPr/>
        </p:nvPicPr>
        <p:blipFill>
          <a:blip r:embed="rId3"/>
          <a:stretch/>
        </p:blipFill>
        <p:spPr>
          <a:xfrm rot="349800">
            <a:off x="5320800" y="380520"/>
            <a:ext cx="3393000" cy="2261880"/>
          </a:xfrm>
          <a:prstGeom prst="rect">
            <a:avLst/>
          </a:prstGeom>
          <a:ln w="0">
            <a:noFill/>
          </a:ln>
        </p:spPr>
      </p:pic>
      <p:pic>
        <p:nvPicPr>
          <p:cNvPr id="115" name="Picture 7" descr="E:\Munich collège mars 2024\20240320_104503.jpg"/>
          <p:cNvPicPr/>
          <p:nvPr/>
        </p:nvPicPr>
        <p:blipFill>
          <a:blip r:embed="rId4"/>
          <a:srcRect l="0" t="0" r="29687" b="0"/>
          <a:stretch/>
        </p:blipFill>
        <p:spPr>
          <a:xfrm rot="6201000">
            <a:off x="6116760" y="3682080"/>
            <a:ext cx="2999880" cy="2022120"/>
          </a:xfrm>
          <a:prstGeom prst="rect">
            <a:avLst/>
          </a:prstGeom>
          <a:ln w="0">
            <a:noFill/>
          </a:ln>
        </p:spPr>
      </p:pic>
      <p:pic>
        <p:nvPicPr>
          <p:cNvPr id="116" name="Picture 8" descr="E:\Munich collège mars 2024\20240320_104516.jpg"/>
          <p:cNvPicPr/>
          <p:nvPr/>
        </p:nvPicPr>
        <p:blipFill>
          <a:blip r:embed="rId5"/>
          <a:srcRect l="27114" t="0" r="19534" b="43402"/>
          <a:stretch/>
        </p:blipFill>
        <p:spPr>
          <a:xfrm rot="5047200">
            <a:off x="3379680" y="3947040"/>
            <a:ext cx="3484440" cy="17517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Picture 2" descr="E:\Munich collège mars 2024\20240320_112912.jpg"/>
          <p:cNvPicPr/>
          <p:nvPr/>
        </p:nvPicPr>
        <p:blipFill>
          <a:blip r:embed="rId1"/>
          <a:srcRect l="25780" t="0" r="27346" b="0"/>
          <a:stretch/>
        </p:blipFill>
        <p:spPr>
          <a:xfrm rot="20755200">
            <a:off x="571320" y="780840"/>
            <a:ext cx="3489840" cy="3528720"/>
          </a:xfrm>
          <a:prstGeom prst="rect">
            <a:avLst/>
          </a:prstGeom>
          <a:ln w="0">
            <a:noFill/>
          </a:ln>
        </p:spPr>
      </p:pic>
      <p:pic>
        <p:nvPicPr>
          <p:cNvPr id="118" name="Picture 3" descr="E:\Munich collège mars 2024\20240320_115859.jpg"/>
          <p:cNvPicPr/>
          <p:nvPr/>
        </p:nvPicPr>
        <p:blipFill>
          <a:blip r:embed="rId2"/>
          <a:srcRect l="13282" t="0" r="44531" b="0"/>
          <a:stretch/>
        </p:blipFill>
        <p:spPr>
          <a:xfrm rot="5854800">
            <a:off x="4854240" y="1958760"/>
            <a:ext cx="3486600" cy="3911040"/>
          </a:xfrm>
          <a:prstGeom prst="rect">
            <a:avLst/>
          </a:prstGeom>
          <a:ln w="0">
            <a:noFill/>
          </a:ln>
        </p:spPr>
      </p:pic>
      <p:sp>
        <p:nvSpPr>
          <p:cNvPr id="119" name="ZoneTexte 4"/>
          <p:cNvSpPr/>
          <p:nvPr/>
        </p:nvSpPr>
        <p:spPr>
          <a:xfrm>
            <a:off x="943920" y="5357880"/>
            <a:ext cx="307656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Le musée des carrosses</a:t>
            </a:r>
            <a:endParaRPr b="0" lang="fr-FR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Picture 3" descr="E:\Munich collège mars 2024\20240320_125425.jpg"/>
          <p:cNvPicPr/>
          <p:nvPr/>
        </p:nvPicPr>
        <p:blipFill>
          <a:blip r:embed="rId1"/>
          <a:srcRect l="0" t="0" r="23436" b="0"/>
          <a:stretch/>
        </p:blipFill>
        <p:spPr>
          <a:xfrm rot="5400000">
            <a:off x="-983160" y="1555200"/>
            <a:ext cx="6274080" cy="3877560"/>
          </a:xfrm>
          <a:prstGeom prst="rect">
            <a:avLst/>
          </a:prstGeom>
          <a:ln w="0">
            <a:noFill/>
          </a:ln>
        </p:spPr>
      </p:pic>
      <p:pic>
        <p:nvPicPr>
          <p:cNvPr id="121" name="Picture 2" descr="E:\Munich collège mars 2024\20240320_131851.jpg"/>
          <p:cNvPicPr/>
          <p:nvPr/>
        </p:nvPicPr>
        <p:blipFill>
          <a:blip r:embed="rId2"/>
          <a:srcRect l="0" t="0" r="24219" b="21977"/>
          <a:stretch/>
        </p:blipFill>
        <p:spPr>
          <a:xfrm rot="5400000">
            <a:off x="3536640" y="1959120"/>
            <a:ext cx="6491160" cy="3167280"/>
          </a:xfrm>
          <a:prstGeom prst="rect">
            <a:avLst/>
          </a:prstGeom>
          <a:ln w="0">
            <a:noFill/>
          </a:ln>
        </p:spPr>
      </p:pic>
      <p:sp>
        <p:nvSpPr>
          <p:cNvPr id="122" name="ZoneTexte 3"/>
          <p:cNvSpPr/>
          <p:nvPr/>
        </p:nvSpPr>
        <p:spPr>
          <a:xfrm>
            <a:off x="2484000" y="642960"/>
            <a:ext cx="5056200" cy="1187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</a:rPr>
              <a:t>Le moment le plus attendu du voyage:</a:t>
            </a:r>
            <a:endParaRPr b="0" lang="fr-FR" sz="2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</a:rPr>
              <a:t>la visite du stade du Bayern de Munich</a:t>
            </a:r>
            <a:endParaRPr b="0" lang="fr-FR" sz="2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</a:rPr>
              <a:t>                  </a:t>
            </a:r>
            <a:r>
              <a:rPr b="1" lang="fr-FR" sz="2400" spc="-1" strike="noStrike">
                <a:solidFill>
                  <a:srgbClr val="000000"/>
                </a:solidFill>
                <a:latin typeface="Calibri"/>
              </a:rPr>
              <a:t>l’ Allianz-Arena</a:t>
            </a:r>
            <a:endParaRPr b="0" lang="fr-FR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Picture 2" descr="E:\Munich collège mars 2024\20240320_134258.jpg"/>
          <p:cNvPicPr/>
          <p:nvPr/>
        </p:nvPicPr>
        <p:blipFill>
          <a:blip r:embed="rId1"/>
          <a:stretch/>
        </p:blipFill>
        <p:spPr>
          <a:xfrm>
            <a:off x="285840" y="868680"/>
            <a:ext cx="5928840" cy="2809800"/>
          </a:xfrm>
          <a:prstGeom prst="rect">
            <a:avLst/>
          </a:prstGeom>
          <a:ln w="0">
            <a:noFill/>
          </a:ln>
        </p:spPr>
      </p:pic>
      <p:pic>
        <p:nvPicPr>
          <p:cNvPr id="124" name="Picture 3" descr="E:\Munich collège mars 2024\20240320_134328.jpg"/>
          <p:cNvPicPr/>
          <p:nvPr/>
        </p:nvPicPr>
        <p:blipFill>
          <a:blip r:embed="rId2"/>
          <a:stretch/>
        </p:blipFill>
        <p:spPr>
          <a:xfrm>
            <a:off x="357120" y="3857760"/>
            <a:ext cx="5500440" cy="2606760"/>
          </a:xfrm>
          <a:prstGeom prst="rect">
            <a:avLst/>
          </a:prstGeom>
          <a:ln w="0">
            <a:noFill/>
          </a:ln>
        </p:spPr>
      </p:pic>
      <p:pic>
        <p:nvPicPr>
          <p:cNvPr id="125" name="Picture 4" descr="E:\Munich collège mars 2024\20240320_134450.jpg"/>
          <p:cNvPicPr/>
          <p:nvPr/>
        </p:nvPicPr>
        <p:blipFill>
          <a:blip r:embed="rId3"/>
          <a:stretch/>
        </p:blipFill>
        <p:spPr>
          <a:xfrm rot="5400000">
            <a:off x="5771880" y="1443240"/>
            <a:ext cx="3857400" cy="1828080"/>
          </a:xfrm>
          <a:prstGeom prst="rect">
            <a:avLst/>
          </a:prstGeom>
          <a:ln w="0">
            <a:noFill/>
          </a:ln>
        </p:spPr>
      </p:pic>
      <p:pic>
        <p:nvPicPr>
          <p:cNvPr id="126" name="Picture 5" descr="E:\Munich collège mars 2024\20240320_134328.jpg"/>
          <p:cNvPicPr/>
          <p:nvPr/>
        </p:nvPicPr>
        <p:blipFill>
          <a:blip r:embed="rId4"/>
          <a:srcRect l="42187" t="43405" r="37501" b="23627"/>
          <a:stretch/>
        </p:blipFill>
        <p:spPr>
          <a:xfrm>
            <a:off x="6072120" y="4429080"/>
            <a:ext cx="2878560" cy="22143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Picture 6" descr="E:\Munich collège mars 2024\20240320_141831.jpg"/>
          <p:cNvPicPr/>
          <p:nvPr/>
        </p:nvPicPr>
        <p:blipFill>
          <a:blip r:embed="rId1"/>
          <a:srcRect l="0" t="0" r="0" b="20333"/>
          <a:stretch/>
        </p:blipFill>
        <p:spPr>
          <a:xfrm>
            <a:off x="3000240" y="4357800"/>
            <a:ext cx="5928840" cy="2238480"/>
          </a:xfrm>
          <a:prstGeom prst="rect">
            <a:avLst/>
          </a:prstGeom>
          <a:ln w="0">
            <a:noFill/>
          </a:ln>
        </p:spPr>
      </p:pic>
      <p:pic>
        <p:nvPicPr>
          <p:cNvPr id="128" name="Picture 2" descr="E:\Munich collège mars 2024\20240320_140912.jpg"/>
          <p:cNvPicPr/>
          <p:nvPr/>
        </p:nvPicPr>
        <p:blipFill>
          <a:blip r:embed="rId2"/>
          <a:stretch/>
        </p:blipFill>
        <p:spPr>
          <a:xfrm>
            <a:off x="285840" y="357120"/>
            <a:ext cx="4571640" cy="2163240"/>
          </a:xfrm>
          <a:prstGeom prst="rect">
            <a:avLst/>
          </a:prstGeom>
          <a:ln w="0">
            <a:noFill/>
          </a:ln>
        </p:spPr>
      </p:pic>
      <p:pic>
        <p:nvPicPr>
          <p:cNvPr id="129" name="Picture 3" descr="E:\Munich collège mars 2024\20240320_141630.jpg"/>
          <p:cNvPicPr/>
          <p:nvPr/>
        </p:nvPicPr>
        <p:blipFill>
          <a:blip r:embed="rId3"/>
          <a:stretch/>
        </p:blipFill>
        <p:spPr>
          <a:xfrm>
            <a:off x="1285920" y="2857320"/>
            <a:ext cx="3515040" cy="1663200"/>
          </a:xfrm>
          <a:prstGeom prst="rect">
            <a:avLst/>
          </a:prstGeom>
          <a:ln w="0">
            <a:noFill/>
          </a:ln>
        </p:spPr>
      </p:pic>
      <p:pic>
        <p:nvPicPr>
          <p:cNvPr id="130" name="Picture 4" descr="E:\Munich collège mars 2024\20240320_141439.jpg"/>
          <p:cNvPicPr/>
          <p:nvPr/>
        </p:nvPicPr>
        <p:blipFill>
          <a:blip r:embed="rId4"/>
          <a:srcRect l="21873" t="13678" r="24222" b="12030"/>
          <a:stretch/>
        </p:blipFill>
        <p:spPr>
          <a:xfrm rot="5400000">
            <a:off x="5616000" y="599040"/>
            <a:ext cx="2214360" cy="1443960"/>
          </a:xfrm>
          <a:prstGeom prst="rect">
            <a:avLst/>
          </a:prstGeom>
          <a:ln w="0">
            <a:noFill/>
          </a:ln>
        </p:spPr>
      </p:pic>
      <p:pic>
        <p:nvPicPr>
          <p:cNvPr id="131" name="Picture 5" descr="E:\Munich collège mars 2024\20240320_141644.jpg"/>
          <p:cNvPicPr/>
          <p:nvPr/>
        </p:nvPicPr>
        <p:blipFill>
          <a:blip r:embed="rId5"/>
          <a:stretch/>
        </p:blipFill>
        <p:spPr>
          <a:xfrm>
            <a:off x="5072040" y="2643120"/>
            <a:ext cx="3357360" cy="1588320"/>
          </a:xfrm>
          <a:prstGeom prst="rect">
            <a:avLst/>
          </a:prstGeom>
          <a:ln w="0">
            <a:noFill/>
          </a:ln>
        </p:spPr>
      </p:pic>
      <p:pic>
        <p:nvPicPr>
          <p:cNvPr id="132" name="Picture 7" descr="E:\Munich collège mars 2024\20240320_141659.jpg"/>
          <p:cNvPicPr/>
          <p:nvPr/>
        </p:nvPicPr>
        <p:blipFill>
          <a:blip r:embed="rId6"/>
          <a:srcRect l="13281" t="18676" r="32813" b="13735"/>
          <a:stretch/>
        </p:blipFill>
        <p:spPr>
          <a:xfrm rot="5400000">
            <a:off x="-350640" y="4351320"/>
            <a:ext cx="2785680" cy="16552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" name="Picture 2" descr="E:\Munich collège mars 2024\20240320_142428.jpg"/>
          <p:cNvPicPr/>
          <p:nvPr/>
        </p:nvPicPr>
        <p:blipFill>
          <a:blip r:embed="rId1"/>
          <a:srcRect l="0" t="0" r="17971" b="0"/>
          <a:stretch/>
        </p:blipFill>
        <p:spPr>
          <a:xfrm>
            <a:off x="3929040" y="3857760"/>
            <a:ext cx="4142880" cy="2389680"/>
          </a:xfrm>
          <a:prstGeom prst="rect">
            <a:avLst/>
          </a:prstGeom>
          <a:ln w="0">
            <a:noFill/>
          </a:ln>
        </p:spPr>
      </p:pic>
      <p:pic>
        <p:nvPicPr>
          <p:cNvPr id="134" name="Picture 3" descr="E:\Munich collège mars 2024\20240320_142404.jpg"/>
          <p:cNvPicPr/>
          <p:nvPr/>
        </p:nvPicPr>
        <p:blipFill>
          <a:blip r:embed="rId2"/>
          <a:srcRect l="8591" t="0" r="17968" b="0"/>
          <a:stretch/>
        </p:blipFill>
        <p:spPr>
          <a:xfrm>
            <a:off x="4000320" y="571320"/>
            <a:ext cx="4142880" cy="2673720"/>
          </a:xfrm>
          <a:prstGeom prst="rect">
            <a:avLst/>
          </a:prstGeom>
          <a:ln w="0">
            <a:noFill/>
          </a:ln>
        </p:spPr>
      </p:pic>
      <p:pic>
        <p:nvPicPr>
          <p:cNvPr id="135" name="Picture 4" descr="E:\Munich collège mars 2024\20240320_142216.jpg"/>
          <p:cNvPicPr/>
          <p:nvPr/>
        </p:nvPicPr>
        <p:blipFill>
          <a:blip r:embed="rId3"/>
          <a:srcRect l="8595" t="0" r="0" b="0"/>
          <a:stretch/>
        </p:blipFill>
        <p:spPr>
          <a:xfrm rot="5400000">
            <a:off x="-489240" y="2203560"/>
            <a:ext cx="5000400" cy="25927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" name="Picture 2" descr="E:\Munich collège mars 2024\20240320_142621.jpg"/>
          <p:cNvPicPr/>
          <p:nvPr/>
        </p:nvPicPr>
        <p:blipFill>
          <a:blip r:embed="rId1"/>
          <a:stretch/>
        </p:blipFill>
        <p:spPr>
          <a:xfrm>
            <a:off x="357120" y="428760"/>
            <a:ext cx="5071680" cy="2399760"/>
          </a:xfrm>
          <a:prstGeom prst="rect">
            <a:avLst/>
          </a:prstGeom>
          <a:ln w="0">
            <a:noFill/>
          </a:ln>
        </p:spPr>
      </p:pic>
      <p:pic>
        <p:nvPicPr>
          <p:cNvPr id="137" name="Picture 3" descr="E:\Munich collège mars 2024\20240320_143317.jpg"/>
          <p:cNvPicPr/>
          <p:nvPr/>
        </p:nvPicPr>
        <p:blipFill>
          <a:blip r:embed="rId2"/>
          <a:srcRect l="0" t="0" r="0" b="16977"/>
          <a:stretch/>
        </p:blipFill>
        <p:spPr>
          <a:xfrm>
            <a:off x="714240" y="3214800"/>
            <a:ext cx="7714800" cy="3030480"/>
          </a:xfrm>
          <a:prstGeom prst="rect">
            <a:avLst/>
          </a:prstGeom>
          <a:ln w="0">
            <a:noFill/>
          </a:ln>
        </p:spPr>
      </p:pic>
      <p:pic>
        <p:nvPicPr>
          <p:cNvPr id="138" name="Picture 4" descr="E:\Munich collège mars 2024\20240320_145000.jpg"/>
          <p:cNvPicPr/>
          <p:nvPr/>
        </p:nvPicPr>
        <p:blipFill>
          <a:blip r:embed="rId3"/>
          <a:srcRect l="0" t="0" r="32216" b="0"/>
          <a:stretch/>
        </p:blipFill>
        <p:spPr>
          <a:xfrm>
            <a:off x="5715000" y="642960"/>
            <a:ext cx="3142800" cy="21942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2" descr="E:\Munich collège mars 2024\20240318_183242.jpg"/>
          <p:cNvPicPr/>
          <p:nvPr/>
        </p:nvPicPr>
        <p:blipFill>
          <a:blip r:embed="rId1"/>
          <a:stretch/>
        </p:blipFill>
        <p:spPr>
          <a:xfrm>
            <a:off x="428760" y="928800"/>
            <a:ext cx="4873680" cy="2306160"/>
          </a:xfrm>
          <a:prstGeom prst="rect">
            <a:avLst/>
          </a:prstGeom>
          <a:ln w="0">
            <a:noFill/>
          </a:ln>
        </p:spPr>
      </p:pic>
      <p:pic>
        <p:nvPicPr>
          <p:cNvPr id="45" name="Picture 2" descr=""/>
          <p:cNvPicPr/>
          <p:nvPr/>
        </p:nvPicPr>
        <p:blipFill>
          <a:blip r:embed="rId2"/>
          <a:srcRect l="27038" t="0" r="0" b="0"/>
          <a:stretch/>
        </p:blipFill>
        <p:spPr>
          <a:xfrm>
            <a:off x="5214960" y="3429000"/>
            <a:ext cx="3304080" cy="2142720"/>
          </a:xfrm>
          <a:prstGeom prst="rect">
            <a:avLst/>
          </a:prstGeom>
          <a:ln w="9525">
            <a:noFill/>
          </a:ln>
        </p:spPr>
      </p:pic>
      <p:pic>
        <p:nvPicPr>
          <p:cNvPr id="46" name="Picture 2" descr=""/>
          <p:cNvPicPr/>
          <p:nvPr/>
        </p:nvPicPr>
        <p:blipFill>
          <a:blip r:embed="rId3"/>
          <a:srcRect l="8875" t="26027" r="0" b="14830"/>
          <a:stretch/>
        </p:blipFill>
        <p:spPr>
          <a:xfrm>
            <a:off x="5643720" y="1357200"/>
            <a:ext cx="3228120" cy="1571400"/>
          </a:xfrm>
          <a:prstGeom prst="rect">
            <a:avLst/>
          </a:prstGeom>
          <a:ln w="9525">
            <a:noFill/>
          </a:ln>
        </p:spPr>
      </p:pic>
      <p:sp>
        <p:nvSpPr>
          <p:cNvPr id="47" name="Connecteur en arc 6"/>
          <p:cNvSpPr/>
          <p:nvPr/>
        </p:nvSpPr>
        <p:spPr>
          <a:xfrm flipV="1">
            <a:off x="5643720" y="1571400"/>
            <a:ext cx="2785680" cy="1213920"/>
          </a:xfrm>
          <a:prstGeom prst="curvedConnector3">
            <a:avLst>
              <a:gd name="adj1" fmla="val 50000"/>
            </a:avLst>
          </a:prstGeom>
          <a:noFill/>
          <a:ln w="38100">
            <a:solidFill>
              <a:srgbClr val="000000"/>
            </a:solidFill>
            <a:round/>
            <a:tailEnd len="med" type="arrow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8" name="ZoneTexte 5"/>
          <p:cNvSpPr/>
          <p:nvPr/>
        </p:nvSpPr>
        <p:spPr>
          <a:xfrm>
            <a:off x="388800" y="285840"/>
            <a:ext cx="631512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Lundi 18 mars 18 H 45 : en route pour l’aventure !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49" name="ZoneTexte 7"/>
          <p:cNvSpPr/>
          <p:nvPr/>
        </p:nvSpPr>
        <p:spPr>
          <a:xfrm>
            <a:off x="5018040" y="5786280"/>
            <a:ext cx="3559680" cy="821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Top départ à la découverte </a:t>
            </a:r>
            <a:endParaRPr b="0" lang="fr-FR" sz="2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du centre ville</a:t>
            </a:r>
            <a:endParaRPr b="0" lang="fr-FR" sz="2400" spc="-1" strike="noStrike">
              <a:latin typeface="Arial"/>
            </a:endParaRPr>
          </a:p>
        </p:txBody>
      </p:sp>
      <p:pic>
        <p:nvPicPr>
          <p:cNvPr id="50" name="Picture 3" descr=""/>
          <p:cNvPicPr/>
          <p:nvPr/>
        </p:nvPicPr>
        <p:blipFill>
          <a:blip r:embed="rId4"/>
          <a:stretch/>
        </p:blipFill>
        <p:spPr>
          <a:xfrm>
            <a:off x="428760" y="4357800"/>
            <a:ext cx="3642840" cy="2214360"/>
          </a:xfrm>
          <a:prstGeom prst="rect">
            <a:avLst/>
          </a:prstGeom>
          <a:ln w="9525">
            <a:noFill/>
          </a:ln>
        </p:spPr>
      </p:pic>
      <p:sp>
        <p:nvSpPr>
          <p:cNvPr id="51" name="ZoneTexte 13"/>
          <p:cNvSpPr/>
          <p:nvPr/>
        </p:nvSpPr>
        <p:spPr>
          <a:xfrm>
            <a:off x="376200" y="3714840"/>
            <a:ext cx="421812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Mardi 19 mars: arrivée à Munich</a:t>
            </a:r>
            <a:endParaRPr b="0" lang="fr-FR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Picture 2" descr="E:\Munich collège mars 2024\20240320_161438.jpg"/>
          <p:cNvPicPr/>
          <p:nvPr/>
        </p:nvPicPr>
        <p:blipFill>
          <a:blip r:embed="rId1"/>
          <a:srcRect l="0" t="0" r="19533" b="28571"/>
          <a:stretch/>
        </p:blipFill>
        <p:spPr>
          <a:xfrm>
            <a:off x="285840" y="285840"/>
            <a:ext cx="6500520" cy="2734560"/>
          </a:xfrm>
          <a:prstGeom prst="rect">
            <a:avLst/>
          </a:prstGeom>
          <a:ln w="0">
            <a:noFill/>
          </a:ln>
        </p:spPr>
      </p:pic>
      <p:pic>
        <p:nvPicPr>
          <p:cNvPr id="140" name="Picture 3" descr="E:\Munich collège mars 2024\20240320_161819.jpg"/>
          <p:cNvPicPr/>
          <p:nvPr/>
        </p:nvPicPr>
        <p:blipFill>
          <a:blip r:embed="rId2"/>
          <a:srcRect l="9374" t="0" r="13280" b="40110"/>
          <a:stretch/>
        </p:blipFill>
        <p:spPr>
          <a:xfrm>
            <a:off x="285840" y="4000680"/>
            <a:ext cx="7071840" cy="2595240"/>
          </a:xfrm>
          <a:prstGeom prst="rect">
            <a:avLst/>
          </a:prstGeom>
          <a:ln w="0">
            <a:noFill/>
          </a:ln>
        </p:spPr>
      </p:pic>
      <p:pic>
        <p:nvPicPr>
          <p:cNvPr id="141" name="Picture 6" descr="E:\Munich collège mars 2024\20240320_170714.jpg"/>
          <p:cNvPicPr/>
          <p:nvPr/>
        </p:nvPicPr>
        <p:blipFill>
          <a:blip r:embed="rId3"/>
          <a:srcRect l="17967" t="0" r="39844" b="13683"/>
          <a:stretch/>
        </p:blipFill>
        <p:spPr>
          <a:xfrm rot="5400000">
            <a:off x="5661720" y="2268000"/>
            <a:ext cx="3368160" cy="3261240"/>
          </a:xfrm>
          <a:prstGeom prst="rect">
            <a:avLst/>
          </a:prstGeom>
          <a:ln w="0">
            <a:noFill/>
          </a:ln>
        </p:spPr>
      </p:pic>
      <p:sp>
        <p:nvSpPr>
          <p:cNvPr id="142" name="ZoneTexte 5"/>
          <p:cNvSpPr/>
          <p:nvPr/>
        </p:nvSpPr>
        <p:spPr>
          <a:xfrm>
            <a:off x="7149960" y="642960"/>
            <a:ext cx="119772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Jeudi 21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143" name="ZoneTexte 6"/>
          <p:cNvSpPr/>
          <p:nvPr/>
        </p:nvSpPr>
        <p:spPr>
          <a:xfrm>
            <a:off x="1090800" y="3286080"/>
            <a:ext cx="386460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Découverte de l’univers BMW</a:t>
            </a:r>
            <a:endParaRPr b="0" lang="fr-FR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Picture 3" descr="E:\Munich collège mars 2024\20240320_163719.jpg"/>
          <p:cNvPicPr/>
          <p:nvPr/>
        </p:nvPicPr>
        <p:blipFill>
          <a:blip r:embed="rId1"/>
          <a:srcRect l="14843" t="0" r="25783" b="0"/>
          <a:stretch/>
        </p:blipFill>
        <p:spPr>
          <a:xfrm rot="5400000">
            <a:off x="5362200" y="3496320"/>
            <a:ext cx="3500280" cy="2793960"/>
          </a:xfrm>
          <a:prstGeom prst="rect">
            <a:avLst/>
          </a:prstGeom>
          <a:ln w="0">
            <a:noFill/>
          </a:ln>
        </p:spPr>
      </p:pic>
      <p:pic>
        <p:nvPicPr>
          <p:cNvPr id="145" name="Picture 4" descr="E:\Munich collège mars 2024\20240320_163921.jpg"/>
          <p:cNvPicPr/>
          <p:nvPr/>
        </p:nvPicPr>
        <p:blipFill>
          <a:blip r:embed="rId2"/>
          <a:srcRect l="30469" t="5497" r="35937" b="20329"/>
          <a:stretch/>
        </p:blipFill>
        <p:spPr>
          <a:xfrm rot="5400000">
            <a:off x="785880" y="357120"/>
            <a:ext cx="3071520" cy="3214440"/>
          </a:xfrm>
          <a:prstGeom prst="rect">
            <a:avLst/>
          </a:prstGeom>
          <a:ln w="0">
            <a:noFill/>
          </a:ln>
        </p:spPr>
      </p:pic>
      <p:pic>
        <p:nvPicPr>
          <p:cNvPr id="146" name="Picture 7" descr="C:\Users\professeur\Documents\2022-04-13 BMW\DSC_0525.JPG"/>
          <p:cNvPicPr/>
          <p:nvPr/>
        </p:nvPicPr>
        <p:blipFill>
          <a:blip r:embed="rId3"/>
          <a:srcRect l="5467" t="20701" r="7813" b="20701"/>
          <a:stretch/>
        </p:blipFill>
        <p:spPr>
          <a:xfrm>
            <a:off x="357120" y="3929040"/>
            <a:ext cx="5111640" cy="2302560"/>
          </a:xfrm>
          <a:prstGeom prst="rect">
            <a:avLst/>
          </a:prstGeom>
          <a:ln w="0">
            <a:noFill/>
          </a:ln>
        </p:spPr>
      </p:pic>
      <p:pic>
        <p:nvPicPr>
          <p:cNvPr id="147" name="Picture 8" descr="C:\Users\professeur\Documents\2022-04-13 BMW\DSC_0522.JPG"/>
          <p:cNvPicPr/>
          <p:nvPr/>
        </p:nvPicPr>
        <p:blipFill>
          <a:blip r:embed="rId4"/>
          <a:srcRect l="14846" t="14845" r="12502" b="13676"/>
          <a:stretch/>
        </p:blipFill>
        <p:spPr>
          <a:xfrm>
            <a:off x="4429080" y="285840"/>
            <a:ext cx="3928680" cy="25768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" name="Picture 4" descr="E:\Munich collège mars 2024\20240321_095709.jpg"/>
          <p:cNvPicPr/>
          <p:nvPr/>
        </p:nvPicPr>
        <p:blipFill>
          <a:blip r:embed="rId1"/>
          <a:srcRect l="4288" t="0" r="12499" b="26924"/>
          <a:stretch/>
        </p:blipFill>
        <p:spPr>
          <a:xfrm>
            <a:off x="214200" y="3571920"/>
            <a:ext cx="6928920" cy="2883960"/>
          </a:xfrm>
          <a:prstGeom prst="rect">
            <a:avLst/>
          </a:prstGeom>
          <a:ln w="0">
            <a:noFill/>
          </a:ln>
        </p:spPr>
      </p:pic>
      <p:pic>
        <p:nvPicPr>
          <p:cNvPr id="149" name="Picture 7" descr="C:\Users\professeur\Documents\2022-04-13 BMW\DSC_0528.JPG"/>
          <p:cNvPicPr/>
          <p:nvPr/>
        </p:nvPicPr>
        <p:blipFill>
          <a:blip r:embed="rId2"/>
          <a:srcRect l="32814" t="8332" r="26561" b="0"/>
          <a:stretch/>
        </p:blipFill>
        <p:spPr>
          <a:xfrm>
            <a:off x="7215120" y="642960"/>
            <a:ext cx="1772640" cy="6000480"/>
          </a:xfrm>
          <a:prstGeom prst="rect">
            <a:avLst/>
          </a:prstGeom>
          <a:ln w="0">
            <a:noFill/>
          </a:ln>
        </p:spPr>
      </p:pic>
      <p:pic>
        <p:nvPicPr>
          <p:cNvPr id="150" name="Picture 3" descr="E:\Munich collège mars 2024\20240321_100239.jpg"/>
          <p:cNvPicPr/>
          <p:nvPr/>
        </p:nvPicPr>
        <p:blipFill>
          <a:blip r:embed="rId3"/>
          <a:srcRect l="5858" t="0" r="4862" b="0"/>
          <a:stretch/>
        </p:blipFill>
        <p:spPr>
          <a:xfrm>
            <a:off x="357120" y="500040"/>
            <a:ext cx="4357440" cy="2309400"/>
          </a:xfrm>
          <a:prstGeom prst="rect">
            <a:avLst/>
          </a:prstGeom>
          <a:ln w="0">
            <a:noFill/>
          </a:ln>
        </p:spPr>
      </p:pic>
      <p:sp>
        <p:nvSpPr>
          <p:cNvPr id="151" name="ZoneTexte 5"/>
          <p:cNvSpPr/>
          <p:nvPr/>
        </p:nvSpPr>
        <p:spPr>
          <a:xfrm>
            <a:off x="4868640" y="1000080"/>
            <a:ext cx="2172960" cy="821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Parc olympique</a:t>
            </a:r>
            <a:endParaRPr b="0" lang="fr-FR" sz="2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JO Munich 1972</a:t>
            </a:r>
            <a:endParaRPr b="0" lang="fr-FR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" name="Picture 4" descr="E:\Munich collège mars 2024\20240321_102342(0).jpg"/>
          <p:cNvPicPr/>
          <p:nvPr/>
        </p:nvPicPr>
        <p:blipFill>
          <a:blip r:embed="rId1"/>
          <a:srcRect l="13280" t="23588" r="37500" b="0"/>
          <a:stretch/>
        </p:blipFill>
        <p:spPr>
          <a:xfrm>
            <a:off x="3929040" y="3286080"/>
            <a:ext cx="4500360" cy="3306240"/>
          </a:xfrm>
          <a:prstGeom prst="rect">
            <a:avLst/>
          </a:prstGeom>
          <a:ln w="0">
            <a:noFill/>
          </a:ln>
        </p:spPr>
      </p:pic>
      <p:pic>
        <p:nvPicPr>
          <p:cNvPr id="153" name="Picture 2" descr="E:\Munich collège mars 2024\20240321_100030.jpg"/>
          <p:cNvPicPr/>
          <p:nvPr/>
        </p:nvPicPr>
        <p:blipFill>
          <a:blip r:embed="rId2"/>
          <a:srcRect l="0" t="0" r="0" b="11019"/>
          <a:stretch/>
        </p:blipFill>
        <p:spPr>
          <a:xfrm>
            <a:off x="214200" y="428760"/>
            <a:ext cx="5928120" cy="2499840"/>
          </a:xfrm>
          <a:prstGeom prst="rect">
            <a:avLst/>
          </a:prstGeom>
          <a:ln w="0">
            <a:noFill/>
          </a:ln>
        </p:spPr>
      </p:pic>
      <p:pic>
        <p:nvPicPr>
          <p:cNvPr id="154" name="Picture 5" descr="E:\Munich collège mars 2024\20240321_122809(0).jpg"/>
          <p:cNvPicPr/>
          <p:nvPr/>
        </p:nvPicPr>
        <p:blipFill>
          <a:blip r:embed="rId3"/>
          <a:srcRect l="25782" t="0" r="25782" b="13683"/>
          <a:stretch/>
        </p:blipFill>
        <p:spPr>
          <a:xfrm rot="6215400">
            <a:off x="6559920" y="709560"/>
            <a:ext cx="2156760" cy="1818720"/>
          </a:xfrm>
          <a:prstGeom prst="rect">
            <a:avLst/>
          </a:prstGeom>
          <a:ln w="0">
            <a:noFill/>
          </a:ln>
        </p:spPr>
      </p:pic>
      <p:pic>
        <p:nvPicPr>
          <p:cNvPr id="155" name="Picture 4" descr="C:\Users\professeur\Documents\2022-04-13 BMW\DSC_0540.JPG"/>
          <p:cNvPicPr/>
          <p:nvPr/>
        </p:nvPicPr>
        <p:blipFill>
          <a:blip r:embed="rId4"/>
          <a:stretch/>
        </p:blipFill>
        <p:spPr>
          <a:xfrm>
            <a:off x="214200" y="3643200"/>
            <a:ext cx="3285720" cy="26190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" name="Picture 3" descr="E:\Munich collège mars 2024\20240321_114332.jpg"/>
          <p:cNvPicPr/>
          <p:nvPr/>
        </p:nvPicPr>
        <p:blipFill>
          <a:blip r:embed="rId1"/>
          <a:srcRect l="6253" t="0" r="27343" b="12094"/>
          <a:stretch/>
        </p:blipFill>
        <p:spPr>
          <a:xfrm rot="5566800">
            <a:off x="5338080" y="1089000"/>
            <a:ext cx="3642840" cy="2285640"/>
          </a:xfrm>
          <a:prstGeom prst="rect">
            <a:avLst/>
          </a:prstGeom>
          <a:ln w="0">
            <a:noFill/>
          </a:ln>
        </p:spPr>
      </p:pic>
      <p:pic>
        <p:nvPicPr>
          <p:cNvPr id="157" name="Picture 4" descr="E:\Munich collège mars 2024\20240321_114136.jpg"/>
          <p:cNvPicPr/>
          <p:nvPr/>
        </p:nvPicPr>
        <p:blipFill>
          <a:blip r:embed="rId2"/>
          <a:stretch/>
        </p:blipFill>
        <p:spPr>
          <a:xfrm rot="21148800">
            <a:off x="428040" y="694440"/>
            <a:ext cx="5325120" cy="2523600"/>
          </a:xfrm>
          <a:prstGeom prst="rect">
            <a:avLst/>
          </a:prstGeom>
          <a:ln w="0">
            <a:noFill/>
          </a:ln>
        </p:spPr>
      </p:pic>
      <p:pic>
        <p:nvPicPr>
          <p:cNvPr id="158" name="Picture 6" descr="E:\Munich collège mars 2024\20240321_122803.jpg"/>
          <p:cNvPicPr/>
          <p:nvPr/>
        </p:nvPicPr>
        <p:blipFill>
          <a:blip r:embed="rId3"/>
          <a:srcRect l="34373" t="0" r="10159" b="0"/>
          <a:stretch/>
        </p:blipFill>
        <p:spPr>
          <a:xfrm rot="4483200">
            <a:off x="763200" y="3823920"/>
            <a:ext cx="2772720" cy="2365200"/>
          </a:xfrm>
          <a:prstGeom prst="rect">
            <a:avLst/>
          </a:prstGeom>
          <a:ln w="0">
            <a:noFill/>
          </a:ln>
        </p:spPr>
      </p:pic>
      <p:sp>
        <p:nvSpPr>
          <p:cNvPr id="159" name="ZoneTexte 5"/>
          <p:cNvSpPr/>
          <p:nvPr/>
        </p:nvSpPr>
        <p:spPr>
          <a:xfrm>
            <a:off x="3810960" y="4429080"/>
            <a:ext cx="4821840" cy="1553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Dans le métro, direction l’université</a:t>
            </a:r>
            <a:endParaRPr b="0" lang="fr-FR" sz="2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pour visiter l’exposition sur le groupe </a:t>
            </a:r>
            <a:endParaRPr b="0" lang="fr-FR" sz="2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de résistants de la Rose Blanche</a:t>
            </a:r>
            <a:endParaRPr b="0" lang="fr-FR" sz="2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" name="Picture 5" descr="E:\Munich collège mars 2024\20240321_161822.jpg"/>
          <p:cNvPicPr/>
          <p:nvPr/>
        </p:nvPicPr>
        <p:blipFill>
          <a:blip r:embed="rId1"/>
          <a:srcRect l="7035" t="0" r="24222" b="8789"/>
          <a:stretch/>
        </p:blipFill>
        <p:spPr>
          <a:xfrm>
            <a:off x="214200" y="428760"/>
            <a:ext cx="4089600" cy="2571480"/>
          </a:xfrm>
          <a:prstGeom prst="rect">
            <a:avLst/>
          </a:prstGeom>
          <a:ln w="0">
            <a:noFill/>
          </a:ln>
        </p:spPr>
      </p:pic>
      <p:pic>
        <p:nvPicPr>
          <p:cNvPr id="161" name="Picture 4" descr="E:\Munich collège mars 2024\20240321_162538_016.jpg"/>
          <p:cNvPicPr/>
          <p:nvPr/>
        </p:nvPicPr>
        <p:blipFill>
          <a:blip r:embed="rId2"/>
          <a:srcRect l="4026" t="12086" r="20774" b="18679"/>
          <a:stretch/>
        </p:blipFill>
        <p:spPr>
          <a:xfrm>
            <a:off x="4714920" y="714240"/>
            <a:ext cx="4000320" cy="1745280"/>
          </a:xfrm>
          <a:prstGeom prst="rect">
            <a:avLst/>
          </a:prstGeom>
          <a:ln w="0">
            <a:noFill/>
          </a:ln>
        </p:spPr>
      </p:pic>
      <p:pic>
        <p:nvPicPr>
          <p:cNvPr id="162" name="Picture 3" descr="E:\Munich collège mars 2024\20240321_154034.jpg"/>
          <p:cNvPicPr/>
          <p:nvPr/>
        </p:nvPicPr>
        <p:blipFill>
          <a:blip r:embed="rId3"/>
          <a:srcRect l="3903" t="0" r="7034" b="0"/>
          <a:stretch/>
        </p:blipFill>
        <p:spPr>
          <a:xfrm>
            <a:off x="285840" y="3857760"/>
            <a:ext cx="5143320" cy="2732400"/>
          </a:xfrm>
          <a:prstGeom prst="rect">
            <a:avLst/>
          </a:prstGeom>
          <a:ln w="0">
            <a:noFill/>
          </a:ln>
        </p:spPr>
      </p:pic>
      <p:pic>
        <p:nvPicPr>
          <p:cNvPr id="163" name="Picture 2" descr="E:\Munich collège mars 2024\20240321_163557.jpg"/>
          <p:cNvPicPr/>
          <p:nvPr/>
        </p:nvPicPr>
        <p:blipFill>
          <a:blip r:embed="rId4"/>
          <a:srcRect l="7809" t="0" r="25785" b="0"/>
          <a:stretch/>
        </p:blipFill>
        <p:spPr>
          <a:xfrm>
            <a:off x="6000840" y="4071960"/>
            <a:ext cx="2634840" cy="1877400"/>
          </a:xfrm>
          <a:prstGeom prst="rect">
            <a:avLst/>
          </a:prstGeom>
          <a:ln w="0">
            <a:noFill/>
          </a:ln>
        </p:spPr>
      </p:pic>
      <p:sp>
        <p:nvSpPr>
          <p:cNvPr id="164" name="ZoneTexte 5"/>
          <p:cNvSpPr/>
          <p:nvPr/>
        </p:nvSpPr>
        <p:spPr>
          <a:xfrm>
            <a:off x="4593240" y="2928960"/>
            <a:ext cx="428976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L’université Hans et Sophie Scholl</a:t>
            </a:r>
            <a:endParaRPr b="0" lang="fr-FR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" name="Picture 6" descr="E:\Munich collège mars 2024\20240321_132507.jpg"/>
          <p:cNvPicPr/>
          <p:nvPr/>
        </p:nvPicPr>
        <p:blipFill>
          <a:blip r:embed="rId1"/>
          <a:stretch/>
        </p:blipFill>
        <p:spPr>
          <a:xfrm>
            <a:off x="1997640" y="3240000"/>
            <a:ext cx="6466680" cy="3060000"/>
          </a:xfrm>
          <a:prstGeom prst="rect">
            <a:avLst/>
          </a:prstGeom>
          <a:ln w="0">
            <a:noFill/>
          </a:ln>
        </p:spPr>
      </p:pic>
      <p:pic>
        <p:nvPicPr>
          <p:cNvPr id="166" name="Picture 2" descr="E:\Munich collège mars 2024\20240321_132217.jpg"/>
          <p:cNvPicPr/>
          <p:nvPr/>
        </p:nvPicPr>
        <p:blipFill>
          <a:blip r:embed="rId2"/>
          <a:stretch/>
        </p:blipFill>
        <p:spPr>
          <a:xfrm>
            <a:off x="285840" y="357120"/>
            <a:ext cx="4357440" cy="2061720"/>
          </a:xfrm>
          <a:prstGeom prst="rect">
            <a:avLst/>
          </a:prstGeom>
          <a:ln w="0">
            <a:noFill/>
          </a:ln>
        </p:spPr>
      </p:pic>
      <p:pic>
        <p:nvPicPr>
          <p:cNvPr id="167" name="Picture 4" descr="E:\Munich collège mars 2024\20240321_142241.jpg"/>
          <p:cNvPicPr/>
          <p:nvPr/>
        </p:nvPicPr>
        <p:blipFill>
          <a:blip r:embed="rId3"/>
          <a:srcRect l="14925" t="50004" r="59657" b="7072"/>
          <a:stretch/>
        </p:blipFill>
        <p:spPr>
          <a:xfrm rot="4897200">
            <a:off x="6641280" y="570240"/>
            <a:ext cx="2323800" cy="1856880"/>
          </a:xfrm>
          <a:prstGeom prst="rect">
            <a:avLst/>
          </a:prstGeom>
          <a:ln w="0">
            <a:noFill/>
          </a:ln>
        </p:spPr>
      </p:pic>
      <p:pic>
        <p:nvPicPr>
          <p:cNvPr id="168" name="Picture 5" descr="E:\Munich collège mars 2024\20240321_140655.jpg"/>
          <p:cNvPicPr/>
          <p:nvPr/>
        </p:nvPicPr>
        <p:blipFill>
          <a:blip r:embed="rId4"/>
          <a:srcRect l="29690" t="35140" r="42189" b="13680"/>
          <a:stretch/>
        </p:blipFill>
        <p:spPr>
          <a:xfrm rot="6048000">
            <a:off x="6874200" y="3534120"/>
            <a:ext cx="2084040" cy="1794600"/>
          </a:xfrm>
          <a:prstGeom prst="rect">
            <a:avLst/>
          </a:prstGeom>
          <a:ln w="0">
            <a:noFill/>
          </a:ln>
        </p:spPr>
      </p:pic>
      <p:sp>
        <p:nvSpPr>
          <p:cNvPr id="169" name="ZoneTexte 6"/>
          <p:cNvSpPr/>
          <p:nvPr/>
        </p:nvSpPr>
        <p:spPr>
          <a:xfrm>
            <a:off x="249480" y="2714760"/>
            <a:ext cx="699048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Relevez les défis les plus fous dans l’Englischer Garten !</a:t>
            </a:r>
            <a:endParaRPr b="0" lang="fr-FR" sz="2400" spc="-1" strike="noStrike">
              <a:latin typeface="Arial"/>
            </a:endParaRPr>
          </a:p>
        </p:txBody>
      </p:sp>
      <p:pic>
        <p:nvPicPr>
          <p:cNvPr id="170" name="" descr=""/>
          <p:cNvPicPr/>
          <p:nvPr/>
        </p:nvPicPr>
        <p:blipFill>
          <a:blip r:embed="rId5"/>
          <a:stretch/>
        </p:blipFill>
        <p:spPr>
          <a:xfrm rot="20746800">
            <a:off x="4743000" y="367560"/>
            <a:ext cx="1615320" cy="2182320"/>
          </a:xfrm>
          <a:prstGeom prst="rect">
            <a:avLst/>
          </a:prstGeom>
          <a:ln w="0">
            <a:noFill/>
          </a:ln>
        </p:spPr>
      </p:pic>
      <p:pic>
        <p:nvPicPr>
          <p:cNvPr id="171" name="" descr=""/>
          <p:cNvPicPr/>
          <p:nvPr/>
        </p:nvPicPr>
        <p:blipFill>
          <a:blip r:embed="rId6"/>
          <a:srcRect l="0" t="0" r="0" b="5783"/>
          <a:stretch/>
        </p:blipFill>
        <p:spPr>
          <a:xfrm rot="20719200">
            <a:off x="3487680" y="4943880"/>
            <a:ext cx="2095560" cy="1547280"/>
          </a:xfrm>
          <a:prstGeom prst="rect">
            <a:avLst/>
          </a:prstGeom>
          <a:ln w="0">
            <a:noFill/>
          </a:ln>
        </p:spPr>
      </p:pic>
      <p:pic>
        <p:nvPicPr>
          <p:cNvPr id="172" name="" descr=""/>
          <p:cNvPicPr/>
          <p:nvPr/>
        </p:nvPicPr>
        <p:blipFill>
          <a:blip r:embed="rId7"/>
          <a:stretch/>
        </p:blipFill>
        <p:spPr>
          <a:xfrm rot="20591400">
            <a:off x="449640" y="3586680"/>
            <a:ext cx="2143800" cy="28234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icture 4" descr="E:\Munich collège mars 2024\20240319_103428.jpg"/>
          <p:cNvPicPr/>
          <p:nvPr/>
        </p:nvPicPr>
        <p:blipFill>
          <a:blip r:embed="rId1"/>
          <a:srcRect l="0" t="0" r="14636" b="0"/>
          <a:stretch/>
        </p:blipFill>
        <p:spPr>
          <a:xfrm rot="4960800">
            <a:off x="1981080" y="1482840"/>
            <a:ext cx="5000400" cy="2775960"/>
          </a:xfrm>
          <a:prstGeom prst="rect">
            <a:avLst/>
          </a:prstGeom>
          <a:ln w="0">
            <a:noFill/>
          </a:ln>
        </p:spPr>
      </p:pic>
      <p:pic>
        <p:nvPicPr>
          <p:cNvPr id="53" name="Picture 5" descr="E:\Munich collège mars 2024\20240319_102555.jpg"/>
          <p:cNvPicPr/>
          <p:nvPr/>
        </p:nvPicPr>
        <p:blipFill>
          <a:blip r:embed="rId2"/>
          <a:srcRect l="32815" t="0" r="32811" b="20877"/>
          <a:stretch/>
        </p:blipFill>
        <p:spPr>
          <a:xfrm>
            <a:off x="214200" y="2857320"/>
            <a:ext cx="3142800" cy="3428640"/>
          </a:xfrm>
          <a:prstGeom prst="rect">
            <a:avLst/>
          </a:prstGeom>
          <a:ln w="0">
            <a:noFill/>
          </a:ln>
        </p:spPr>
      </p:pic>
      <p:pic>
        <p:nvPicPr>
          <p:cNvPr id="54" name="Picture 6" descr="E:\Munich collège mars 2024\20240319_104849.jpg"/>
          <p:cNvPicPr/>
          <p:nvPr/>
        </p:nvPicPr>
        <p:blipFill>
          <a:blip r:embed="rId3"/>
          <a:srcRect l="10160" t="0" r="25785" b="0"/>
          <a:stretch/>
        </p:blipFill>
        <p:spPr>
          <a:xfrm rot="5118600">
            <a:off x="33840" y="727560"/>
            <a:ext cx="2785680" cy="2061000"/>
          </a:xfrm>
          <a:prstGeom prst="rect">
            <a:avLst/>
          </a:prstGeom>
          <a:ln w="0">
            <a:noFill/>
          </a:ln>
        </p:spPr>
      </p:pic>
      <p:pic>
        <p:nvPicPr>
          <p:cNvPr id="55" name="Picture 2" descr="E:\Munich collège mars 2024\20240319_103532.jpg"/>
          <p:cNvPicPr/>
          <p:nvPr/>
        </p:nvPicPr>
        <p:blipFill>
          <a:blip r:embed="rId4"/>
          <a:stretch/>
        </p:blipFill>
        <p:spPr>
          <a:xfrm rot="6075000">
            <a:off x="4614120" y="2346120"/>
            <a:ext cx="5202360" cy="2461680"/>
          </a:xfrm>
          <a:prstGeom prst="rect">
            <a:avLst/>
          </a:prstGeom>
          <a:ln w="0">
            <a:noFill/>
          </a:ln>
        </p:spPr>
      </p:pic>
      <p:sp>
        <p:nvSpPr>
          <p:cNvPr id="56" name="ZoneTexte 6"/>
          <p:cNvSpPr/>
          <p:nvPr/>
        </p:nvSpPr>
        <p:spPr>
          <a:xfrm>
            <a:off x="3939840" y="6000840"/>
            <a:ext cx="213624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La  Marienplatz</a:t>
            </a:r>
            <a:r>
              <a:rPr b="0" lang="fr-FR" sz="18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fr-FR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Picture 3" descr="E:\Munich collège mars 2024\20240319_103523.jpg"/>
          <p:cNvPicPr/>
          <p:nvPr/>
        </p:nvPicPr>
        <p:blipFill>
          <a:blip r:embed="rId1"/>
          <a:srcRect l="0" t="0" r="25002" b="0"/>
          <a:stretch/>
        </p:blipFill>
        <p:spPr>
          <a:xfrm rot="5121600">
            <a:off x="-588240" y="1869480"/>
            <a:ext cx="5555160" cy="3510360"/>
          </a:xfrm>
          <a:prstGeom prst="rect">
            <a:avLst/>
          </a:prstGeom>
          <a:ln w="0">
            <a:noFill/>
          </a:ln>
        </p:spPr>
      </p:pic>
      <p:pic>
        <p:nvPicPr>
          <p:cNvPr id="58" name="Picture 3" descr="E:\Munich collège mars 2024\20240319_105146.jpg"/>
          <p:cNvPicPr/>
          <p:nvPr/>
        </p:nvPicPr>
        <p:blipFill>
          <a:blip r:embed="rId2"/>
          <a:srcRect l="0" t="0" r="43751" b="0"/>
          <a:stretch/>
        </p:blipFill>
        <p:spPr>
          <a:xfrm rot="5140800">
            <a:off x="2852640" y="596160"/>
            <a:ext cx="3503880" cy="2952360"/>
          </a:xfrm>
          <a:prstGeom prst="rect">
            <a:avLst/>
          </a:prstGeom>
          <a:ln w="0">
            <a:noFill/>
          </a:ln>
        </p:spPr>
      </p:pic>
      <p:pic>
        <p:nvPicPr>
          <p:cNvPr id="59" name="Picture 4" descr="E:\Munich collège mars 2024\20240319_114403.jpg"/>
          <p:cNvPicPr/>
          <p:nvPr/>
        </p:nvPicPr>
        <p:blipFill>
          <a:blip r:embed="rId3"/>
          <a:srcRect l="7031" t="0" r="23441" b="0"/>
          <a:stretch/>
        </p:blipFill>
        <p:spPr>
          <a:xfrm rot="3570000">
            <a:off x="3548880" y="4170960"/>
            <a:ext cx="2548800" cy="1734480"/>
          </a:xfrm>
          <a:prstGeom prst="rect">
            <a:avLst/>
          </a:prstGeom>
          <a:ln w="0">
            <a:noFill/>
          </a:ln>
        </p:spPr>
      </p:pic>
      <p:pic>
        <p:nvPicPr>
          <p:cNvPr id="60" name="Picture 2" descr="C:\Users\professeur\Documents\2022-04-11 Visite Munich\DSC_0069.JPG"/>
          <p:cNvPicPr/>
          <p:nvPr/>
        </p:nvPicPr>
        <p:blipFill>
          <a:blip r:embed="rId4"/>
          <a:srcRect l="28905" t="0" r="25002" b="0"/>
          <a:stretch/>
        </p:blipFill>
        <p:spPr>
          <a:xfrm rot="852000">
            <a:off x="5572800" y="1917360"/>
            <a:ext cx="3012120" cy="4356360"/>
          </a:xfrm>
          <a:prstGeom prst="rect">
            <a:avLst/>
          </a:prstGeom>
          <a:ln w="0">
            <a:noFill/>
          </a:ln>
        </p:spPr>
      </p:pic>
      <p:sp>
        <p:nvSpPr>
          <p:cNvPr id="61" name="ZoneTexte 6"/>
          <p:cNvSpPr/>
          <p:nvPr/>
        </p:nvSpPr>
        <p:spPr>
          <a:xfrm>
            <a:off x="6724800" y="357120"/>
            <a:ext cx="1955160" cy="1187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L’hôtel de ville</a:t>
            </a:r>
            <a:endParaRPr b="0" lang="fr-FR" sz="2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et son célèbre</a:t>
            </a:r>
            <a:endParaRPr b="0" lang="fr-FR" sz="2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carillon</a:t>
            </a:r>
            <a:endParaRPr b="0" lang="fr-FR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 descr="E:\Munich collège mars 2024\20240319_111211.jpg"/>
          <p:cNvPicPr/>
          <p:nvPr/>
        </p:nvPicPr>
        <p:blipFill>
          <a:blip r:embed="rId1"/>
          <a:srcRect l="27345" t="0" r="24220" b="0"/>
          <a:stretch/>
        </p:blipFill>
        <p:spPr>
          <a:xfrm>
            <a:off x="500040" y="928800"/>
            <a:ext cx="2857320" cy="2791440"/>
          </a:xfrm>
          <a:prstGeom prst="rect">
            <a:avLst/>
          </a:prstGeom>
          <a:ln w="0">
            <a:noFill/>
          </a:ln>
        </p:spPr>
      </p:pic>
      <p:pic>
        <p:nvPicPr>
          <p:cNvPr id="63" name="Picture 3" descr="E:\Munich collège mars 2024\20240319_111831.jpg"/>
          <p:cNvPicPr/>
          <p:nvPr/>
        </p:nvPicPr>
        <p:blipFill>
          <a:blip r:embed="rId2"/>
          <a:srcRect l="0" t="0" r="19529" b="0"/>
          <a:stretch/>
        </p:blipFill>
        <p:spPr>
          <a:xfrm rot="4986600">
            <a:off x="3834000" y="1701000"/>
            <a:ext cx="5966640" cy="3514320"/>
          </a:xfrm>
          <a:prstGeom prst="rect">
            <a:avLst/>
          </a:prstGeom>
          <a:ln w="0">
            <a:noFill/>
          </a:ln>
        </p:spPr>
      </p:pic>
      <p:pic>
        <p:nvPicPr>
          <p:cNvPr id="64" name="Picture 4" descr="E:\Munich collège mars 2024\20240319_112501.jpg"/>
          <p:cNvPicPr/>
          <p:nvPr/>
        </p:nvPicPr>
        <p:blipFill>
          <a:blip r:embed="rId3"/>
          <a:srcRect l="12499" t="0" r="26559" b="33495"/>
          <a:stretch/>
        </p:blipFill>
        <p:spPr>
          <a:xfrm>
            <a:off x="571320" y="4857840"/>
            <a:ext cx="3428640" cy="1770840"/>
          </a:xfrm>
          <a:prstGeom prst="rect">
            <a:avLst/>
          </a:prstGeom>
          <a:ln w="0">
            <a:noFill/>
          </a:ln>
        </p:spPr>
      </p:pic>
      <p:sp>
        <p:nvSpPr>
          <p:cNvPr id="65" name="ZoneTexte 4"/>
          <p:cNvSpPr/>
          <p:nvPr/>
        </p:nvSpPr>
        <p:spPr>
          <a:xfrm>
            <a:off x="374760" y="285840"/>
            <a:ext cx="401544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Die Frauenkirche, la cathédrale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66" name="ZoneTexte 5"/>
          <p:cNvSpPr/>
          <p:nvPr/>
        </p:nvSpPr>
        <p:spPr>
          <a:xfrm>
            <a:off x="384840" y="4214880"/>
            <a:ext cx="481248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Mettre son pied dans le pas du diable</a:t>
            </a:r>
            <a:endParaRPr b="0" lang="fr-FR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Picture 2" descr="E:\Munich collège mars 2024\20240319_120321.jpg"/>
          <p:cNvPicPr/>
          <p:nvPr/>
        </p:nvPicPr>
        <p:blipFill>
          <a:blip r:embed="rId1"/>
          <a:srcRect l="0" t="0" r="10939" b="0"/>
          <a:stretch/>
        </p:blipFill>
        <p:spPr>
          <a:xfrm rot="5400000">
            <a:off x="-883440" y="2312640"/>
            <a:ext cx="4687200" cy="2490120"/>
          </a:xfrm>
          <a:prstGeom prst="rect">
            <a:avLst/>
          </a:prstGeom>
          <a:ln w="0">
            <a:noFill/>
          </a:ln>
        </p:spPr>
      </p:pic>
      <p:sp>
        <p:nvSpPr>
          <p:cNvPr id="68" name="ZoneTexte 2"/>
          <p:cNvSpPr/>
          <p:nvPr/>
        </p:nvSpPr>
        <p:spPr>
          <a:xfrm>
            <a:off x="368280" y="6072120"/>
            <a:ext cx="214848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La tour du singe</a:t>
            </a:r>
            <a:endParaRPr b="0" lang="fr-FR" sz="2400" spc="-1" strike="noStrike">
              <a:latin typeface="Arial"/>
            </a:endParaRPr>
          </a:p>
        </p:txBody>
      </p:sp>
      <p:pic>
        <p:nvPicPr>
          <p:cNvPr id="69" name="Picture 3" descr="C:\Users\professeur\Documents\2022-04-11 Visite Munich\DSC_0034.JPG"/>
          <p:cNvPicPr/>
          <p:nvPr/>
        </p:nvPicPr>
        <p:blipFill>
          <a:blip r:embed="rId2"/>
          <a:srcRect l="0" t="30079" r="0" b="18490"/>
          <a:stretch/>
        </p:blipFill>
        <p:spPr>
          <a:xfrm>
            <a:off x="2857320" y="1357200"/>
            <a:ext cx="6042240" cy="2071440"/>
          </a:xfrm>
          <a:prstGeom prst="rect">
            <a:avLst/>
          </a:prstGeom>
          <a:ln w="0">
            <a:noFill/>
          </a:ln>
        </p:spPr>
      </p:pic>
      <p:sp>
        <p:nvSpPr>
          <p:cNvPr id="70" name="ZoneTexte 4"/>
          <p:cNvSpPr/>
          <p:nvPr/>
        </p:nvSpPr>
        <p:spPr>
          <a:xfrm>
            <a:off x="3592800" y="357120"/>
            <a:ext cx="4315680" cy="821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Die Residenz: la résidence d’hiver</a:t>
            </a:r>
            <a:endParaRPr b="0" lang="fr-FR" sz="2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des ducs et rois de Bavière</a:t>
            </a:r>
            <a:endParaRPr b="0" lang="fr-FR" sz="2400" spc="-1" strike="noStrike">
              <a:latin typeface="Arial"/>
            </a:endParaRPr>
          </a:p>
        </p:txBody>
      </p:sp>
      <p:pic>
        <p:nvPicPr>
          <p:cNvPr id="71" name="Picture 4" descr="C:\Users\professeur\Documents\2022-04-11 Résidence Museum (Munich)\DSC_0082.JPG"/>
          <p:cNvPicPr/>
          <p:nvPr/>
        </p:nvPicPr>
        <p:blipFill>
          <a:blip r:embed="rId3"/>
          <a:stretch/>
        </p:blipFill>
        <p:spPr>
          <a:xfrm>
            <a:off x="3643200" y="3714840"/>
            <a:ext cx="4285800" cy="28569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Picture 3" descr="E:\Munich collège mars 2024\20240319_143507.jpg"/>
          <p:cNvPicPr/>
          <p:nvPr/>
        </p:nvPicPr>
        <p:blipFill>
          <a:blip r:embed="rId1"/>
          <a:srcRect l="10729" t="0" r="8148" b="0"/>
          <a:stretch/>
        </p:blipFill>
        <p:spPr>
          <a:xfrm>
            <a:off x="3714840" y="428760"/>
            <a:ext cx="5143320" cy="2999880"/>
          </a:xfrm>
          <a:prstGeom prst="rect">
            <a:avLst/>
          </a:prstGeom>
          <a:ln w="0">
            <a:noFill/>
          </a:ln>
        </p:spPr>
      </p:pic>
      <p:pic>
        <p:nvPicPr>
          <p:cNvPr id="73" name="Picture 4" descr="E:\Munich collège mars 2024\20240319_143556.jpg"/>
          <p:cNvPicPr/>
          <p:nvPr/>
        </p:nvPicPr>
        <p:blipFill>
          <a:blip r:embed="rId2"/>
          <a:srcRect l="0" t="0" r="17187" b="0"/>
          <a:stretch/>
        </p:blipFill>
        <p:spPr>
          <a:xfrm rot="4486800">
            <a:off x="-440640" y="1977120"/>
            <a:ext cx="4909680" cy="2805480"/>
          </a:xfrm>
          <a:prstGeom prst="rect">
            <a:avLst/>
          </a:prstGeom>
          <a:ln w="0">
            <a:noFill/>
          </a:ln>
        </p:spPr>
      </p:pic>
      <p:pic>
        <p:nvPicPr>
          <p:cNvPr id="74" name="Picture 5" descr="E:\Munich collège mars 2024\20240319_143532.jpg"/>
          <p:cNvPicPr/>
          <p:nvPr/>
        </p:nvPicPr>
        <p:blipFill>
          <a:blip r:embed="rId3"/>
          <a:srcRect l="7811" t="0" r="43753" b="13684"/>
          <a:stretch/>
        </p:blipFill>
        <p:spPr>
          <a:xfrm rot="6060600">
            <a:off x="5452920" y="4160520"/>
            <a:ext cx="2501280" cy="2109240"/>
          </a:xfrm>
          <a:prstGeom prst="rect">
            <a:avLst/>
          </a:prstGeom>
          <a:ln w="0">
            <a:noFill/>
          </a:ln>
        </p:spPr>
      </p:pic>
      <p:sp>
        <p:nvSpPr>
          <p:cNvPr id="75" name="ZoneTexte 5"/>
          <p:cNvSpPr/>
          <p:nvPr/>
        </p:nvSpPr>
        <p:spPr>
          <a:xfrm>
            <a:off x="2867760" y="5715000"/>
            <a:ext cx="2230920" cy="821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La chapelle de la</a:t>
            </a:r>
            <a:endParaRPr b="0" lang="fr-FR" sz="2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       </a:t>
            </a: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Résidenz</a:t>
            </a:r>
            <a:endParaRPr b="0" lang="fr-FR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Picture 3" descr="C:\Users\professeur\Documents\2022-04-11 Résidence Museum (Munich)\DSC_0070.JPG"/>
          <p:cNvPicPr/>
          <p:nvPr/>
        </p:nvPicPr>
        <p:blipFill>
          <a:blip r:embed="rId1"/>
          <a:srcRect l="0" t="7615" r="15554" b="0"/>
          <a:stretch/>
        </p:blipFill>
        <p:spPr>
          <a:xfrm>
            <a:off x="214200" y="1571760"/>
            <a:ext cx="2714400" cy="4454280"/>
          </a:xfrm>
          <a:prstGeom prst="rect">
            <a:avLst/>
          </a:prstGeom>
          <a:ln w="0">
            <a:noFill/>
          </a:ln>
        </p:spPr>
      </p:pic>
      <p:pic>
        <p:nvPicPr>
          <p:cNvPr id="77" name="Picture 2" descr="C:\Users\professeur\Documents\2022-04-11 Résidence Museum (Munich)\DSC_0091.JPG"/>
          <p:cNvPicPr/>
          <p:nvPr/>
        </p:nvPicPr>
        <p:blipFill>
          <a:blip r:embed="rId2"/>
          <a:srcRect l="0" t="11627" r="0" b="6974"/>
          <a:stretch/>
        </p:blipFill>
        <p:spPr>
          <a:xfrm>
            <a:off x="6643800" y="3643200"/>
            <a:ext cx="2047680" cy="2499840"/>
          </a:xfrm>
          <a:prstGeom prst="rect">
            <a:avLst/>
          </a:prstGeom>
          <a:ln w="0">
            <a:noFill/>
          </a:ln>
        </p:spPr>
      </p:pic>
      <p:pic>
        <p:nvPicPr>
          <p:cNvPr id="78" name="Picture 5" descr="C:\Users\professeur\Documents\2022-04-11 Résidence Museum (Munich)\DSC_0078.JPG"/>
          <p:cNvPicPr/>
          <p:nvPr/>
        </p:nvPicPr>
        <p:blipFill>
          <a:blip r:embed="rId3"/>
          <a:srcRect l="0" t="26139" r="15914" b="0"/>
          <a:stretch/>
        </p:blipFill>
        <p:spPr>
          <a:xfrm rot="16200000">
            <a:off x="6453000" y="833760"/>
            <a:ext cx="2642760" cy="1547280"/>
          </a:xfrm>
          <a:prstGeom prst="rect">
            <a:avLst/>
          </a:prstGeom>
          <a:ln w="0">
            <a:noFill/>
          </a:ln>
        </p:spPr>
      </p:pic>
      <p:pic>
        <p:nvPicPr>
          <p:cNvPr id="79" name="Picture 7" descr="C:\Users\professeur\Documents\2022-04-11 Résidence Museum (Munich)\DSC_0120.JPG"/>
          <p:cNvPicPr/>
          <p:nvPr/>
        </p:nvPicPr>
        <p:blipFill>
          <a:blip r:embed="rId4"/>
          <a:srcRect l="15556" t="0" r="22219" b="0"/>
          <a:stretch/>
        </p:blipFill>
        <p:spPr>
          <a:xfrm>
            <a:off x="3429000" y="1285920"/>
            <a:ext cx="2511000" cy="2690280"/>
          </a:xfrm>
          <a:prstGeom prst="rect">
            <a:avLst/>
          </a:prstGeom>
          <a:ln w="0">
            <a:noFill/>
          </a:ln>
        </p:spPr>
      </p:pic>
      <p:pic>
        <p:nvPicPr>
          <p:cNvPr id="80" name="Picture 2" descr="C:\Users\professeur\Documents\2022-04-11 Résidence Museum (Munich)\DSC_0129.JPG"/>
          <p:cNvPicPr/>
          <p:nvPr/>
        </p:nvPicPr>
        <p:blipFill>
          <a:blip r:embed="rId5"/>
          <a:srcRect l="0" t="16667" r="0" b="0"/>
          <a:stretch/>
        </p:blipFill>
        <p:spPr>
          <a:xfrm>
            <a:off x="3143160" y="4857840"/>
            <a:ext cx="2857320" cy="1587240"/>
          </a:xfrm>
          <a:prstGeom prst="rect">
            <a:avLst/>
          </a:prstGeom>
          <a:ln w="0">
            <a:noFill/>
          </a:ln>
        </p:spPr>
      </p:pic>
      <p:sp>
        <p:nvSpPr>
          <p:cNvPr id="81" name="ZoneTexte 8"/>
          <p:cNvSpPr/>
          <p:nvPr/>
        </p:nvSpPr>
        <p:spPr>
          <a:xfrm>
            <a:off x="3725640" y="714240"/>
            <a:ext cx="221580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La salle du trône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82" name="ZoneTexte 10"/>
          <p:cNvSpPr/>
          <p:nvPr/>
        </p:nvSpPr>
        <p:spPr>
          <a:xfrm>
            <a:off x="7152840" y="3000240"/>
            <a:ext cx="127224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La grotte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83" name="ZoneTexte 11"/>
          <p:cNvSpPr/>
          <p:nvPr/>
        </p:nvSpPr>
        <p:spPr>
          <a:xfrm>
            <a:off x="6370200" y="6215040"/>
            <a:ext cx="252648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L’escalier d’apparat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84" name="ZoneTexte 12"/>
          <p:cNvSpPr/>
          <p:nvPr/>
        </p:nvSpPr>
        <p:spPr>
          <a:xfrm>
            <a:off x="4078800" y="4357800"/>
            <a:ext cx="127224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Le trésor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85" name="ZoneTexte 13"/>
          <p:cNvSpPr/>
          <p:nvPr/>
        </p:nvSpPr>
        <p:spPr>
          <a:xfrm>
            <a:off x="306360" y="285840"/>
            <a:ext cx="3245760" cy="943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A l’intérieur du palais</a:t>
            </a:r>
            <a:endParaRPr b="0" lang="fr-FR" sz="2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ducal</a:t>
            </a:r>
            <a:endParaRPr b="0" lang="fr-FR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Picture 6" descr="E:\Munich collège mars 2024\20240319_164512.jpg"/>
          <p:cNvPicPr/>
          <p:nvPr/>
        </p:nvPicPr>
        <p:blipFill>
          <a:blip r:embed="rId1"/>
          <a:srcRect l="10155" t="0" r="37501" b="0"/>
          <a:stretch/>
        </p:blipFill>
        <p:spPr>
          <a:xfrm rot="5400000">
            <a:off x="264600" y="3235680"/>
            <a:ext cx="3420000" cy="3092040"/>
          </a:xfrm>
          <a:prstGeom prst="rect">
            <a:avLst/>
          </a:prstGeom>
          <a:ln w="0">
            <a:noFill/>
          </a:ln>
        </p:spPr>
      </p:pic>
      <p:pic>
        <p:nvPicPr>
          <p:cNvPr id="87" name="Picture 7" descr="E:\Munich collège mars 2024\20240319_164630.jpg"/>
          <p:cNvPicPr/>
          <p:nvPr/>
        </p:nvPicPr>
        <p:blipFill>
          <a:blip r:embed="rId2"/>
          <a:srcRect l="0" t="21932" r="25782" b="13674"/>
          <a:stretch/>
        </p:blipFill>
        <p:spPr>
          <a:xfrm>
            <a:off x="4214880" y="4572000"/>
            <a:ext cx="4349880" cy="1785600"/>
          </a:xfrm>
          <a:prstGeom prst="rect">
            <a:avLst/>
          </a:prstGeom>
          <a:ln w="0">
            <a:noFill/>
          </a:ln>
        </p:spPr>
      </p:pic>
      <p:pic>
        <p:nvPicPr>
          <p:cNvPr id="88" name="Picture 9" descr="E:\Munich collège mars 2024\20240319_172030.jpg"/>
          <p:cNvPicPr/>
          <p:nvPr/>
        </p:nvPicPr>
        <p:blipFill>
          <a:blip r:embed="rId3"/>
          <a:srcRect l="0" t="0" r="22771" b="4868"/>
          <a:stretch/>
        </p:blipFill>
        <p:spPr>
          <a:xfrm>
            <a:off x="642960" y="285840"/>
            <a:ext cx="4142880" cy="2418480"/>
          </a:xfrm>
          <a:prstGeom prst="rect">
            <a:avLst/>
          </a:prstGeom>
          <a:ln w="0">
            <a:noFill/>
          </a:ln>
        </p:spPr>
      </p:pic>
      <p:pic>
        <p:nvPicPr>
          <p:cNvPr id="89" name="Picture 4" descr="C:\Users\professeur\Documents\2022-04-14 Deutsches Museum (sciences et techniques)\DSC_0584.JPG"/>
          <p:cNvPicPr/>
          <p:nvPr/>
        </p:nvPicPr>
        <p:blipFill>
          <a:blip r:embed="rId4"/>
          <a:srcRect l="14843" t="0" r="28906" b="0"/>
          <a:stretch/>
        </p:blipFill>
        <p:spPr>
          <a:xfrm>
            <a:off x="5929200" y="571320"/>
            <a:ext cx="2752200" cy="3261960"/>
          </a:xfrm>
          <a:prstGeom prst="rect">
            <a:avLst/>
          </a:prstGeom>
          <a:ln w="0">
            <a:noFill/>
          </a:ln>
        </p:spPr>
      </p:pic>
      <p:sp>
        <p:nvSpPr>
          <p:cNvPr id="90" name="ZoneTexte 6"/>
          <p:cNvSpPr/>
          <p:nvPr/>
        </p:nvSpPr>
        <p:spPr>
          <a:xfrm>
            <a:off x="3663000" y="2928960"/>
            <a:ext cx="2058480" cy="1187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Sciences et </a:t>
            </a:r>
            <a:endParaRPr b="0" lang="fr-FR" sz="2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fr-FR" sz="2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Technologies …</a:t>
            </a:r>
            <a:endParaRPr b="0" lang="fr-FR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370</TotalTime>
  <Application>LibreOffice/7.2.7.2$Windows_X86_64 LibreOffice_project/8d71d29d553c0f7dcbfa38fbfda25ee34cce99a2</Application>
  <AppVersion>15.0000</AppVersion>
  <Words>227</Words>
  <Paragraphs>52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2024-04-20T08:54:42Z</dcterms:created>
  <dc:creator>professeur</dc:creator>
  <dc:description/>
  <dc:language>fr-FR</dc:language>
  <cp:lastModifiedBy/>
  <dcterms:modified xsi:type="dcterms:W3CDTF">2024-05-16T10:19:46Z</dcterms:modified>
  <cp:revision>76</cp:revision>
  <dc:subject/>
  <dc:title>Diapositive 1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26</vt:i4>
  </property>
</Properties>
</file>