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8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E6B93-9DB6-4CC0-A8F2-BEE24EB31F04}" type="datetimeFigureOut">
              <a:rPr lang="fr-FR" smtClean="0"/>
              <a:t>24/05/2025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72048-10AB-4E0D-81F5-30C0FD967AD6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00306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25" y="428604"/>
            <a:ext cx="9070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3" y="1787525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E:\Pausenbrot\102_0101\IMGP0018.JPG"/>
          <p:cNvPicPr>
            <a:picLocks noChangeAspect="1" noChangeArrowheads="1"/>
          </p:cNvPicPr>
          <p:nvPr/>
        </p:nvPicPr>
        <p:blipFill>
          <a:blip r:embed="rId4" cstate="print"/>
          <a:srcRect l="30469" t="62500" r="25781"/>
          <a:stretch>
            <a:fillRect/>
          </a:stretch>
        </p:blipFill>
        <p:spPr bwMode="auto">
          <a:xfrm>
            <a:off x="571472" y="3643314"/>
            <a:ext cx="4000528" cy="2571744"/>
          </a:xfrm>
          <a:prstGeom prst="rect">
            <a:avLst/>
          </a:prstGeom>
          <a:noFill/>
        </p:spPr>
      </p:pic>
      <p:pic>
        <p:nvPicPr>
          <p:cNvPr id="2053" name="Picture 5" descr="E:\Pausenbrot\102_0101\IMGP0019.JPG"/>
          <p:cNvPicPr>
            <a:picLocks noChangeAspect="1" noChangeArrowheads="1"/>
          </p:cNvPicPr>
          <p:nvPr/>
        </p:nvPicPr>
        <p:blipFill>
          <a:blip r:embed="rId5" cstate="print"/>
          <a:srcRect l="28125" t="59375" r="33594"/>
          <a:stretch>
            <a:fillRect/>
          </a:stretch>
        </p:blipFill>
        <p:spPr bwMode="auto">
          <a:xfrm>
            <a:off x="5143504" y="3500438"/>
            <a:ext cx="3500462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Pausenbrot\IMGP0021.JPG"/>
          <p:cNvPicPr>
            <a:picLocks noChangeAspect="1" noChangeArrowheads="1"/>
          </p:cNvPicPr>
          <p:nvPr/>
        </p:nvPicPr>
        <p:blipFill>
          <a:blip r:embed="rId2" cstate="print"/>
          <a:srcRect l="32031" r="36719" b="5208"/>
          <a:stretch>
            <a:fillRect/>
          </a:stretch>
        </p:blipFill>
        <p:spPr bwMode="auto">
          <a:xfrm>
            <a:off x="4857752" y="571480"/>
            <a:ext cx="2357454" cy="5363187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357430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E:\Pausenbrot\IMGP0022.JPG"/>
          <p:cNvPicPr>
            <a:picLocks noChangeAspect="1" noChangeArrowheads="1"/>
          </p:cNvPicPr>
          <p:nvPr/>
        </p:nvPicPr>
        <p:blipFill>
          <a:blip r:embed="rId3" cstate="print"/>
          <a:srcRect l="35938" t="62500" r="39844" b="6250"/>
          <a:stretch>
            <a:fillRect/>
          </a:stretch>
        </p:blipFill>
        <p:spPr bwMode="auto">
          <a:xfrm>
            <a:off x="214282" y="2143116"/>
            <a:ext cx="2214546" cy="2143140"/>
          </a:xfrm>
          <a:prstGeom prst="rect">
            <a:avLst/>
          </a:prstGeom>
          <a:noFill/>
        </p:spPr>
      </p:pic>
      <p:pic>
        <p:nvPicPr>
          <p:cNvPr id="4100" name="Picture 4" descr="E:\Pausenbrot\IMGP0023.JPG"/>
          <p:cNvPicPr>
            <a:picLocks noChangeAspect="1" noChangeArrowheads="1"/>
          </p:cNvPicPr>
          <p:nvPr/>
        </p:nvPicPr>
        <p:blipFill>
          <a:blip r:embed="rId4" cstate="print"/>
          <a:srcRect l="39063" t="61458" r="39062" b="6250"/>
          <a:stretch>
            <a:fillRect/>
          </a:stretch>
        </p:blipFill>
        <p:spPr bwMode="auto">
          <a:xfrm>
            <a:off x="2428860" y="2714620"/>
            <a:ext cx="2000264" cy="2214578"/>
          </a:xfrm>
          <a:prstGeom prst="rect">
            <a:avLst/>
          </a:prstGeom>
          <a:noFill/>
        </p:spPr>
      </p:pic>
      <p:pic>
        <p:nvPicPr>
          <p:cNvPr id="4101" name="Picture 5" descr="E:\Pausenbrot\IMGP0024.JPG"/>
          <p:cNvPicPr>
            <a:picLocks noChangeAspect="1" noChangeArrowheads="1"/>
          </p:cNvPicPr>
          <p:nvPr/>
        </p:nvPicPr>
        <p:blipFill>
          <a:blip r:embed="rId5" cstate="print"/>
          <a:srcRect l="39844" t="68750" r="40624" b="4166"/>
          <a:stretch>
            <a:fillRect/>
          </a:stretch>
        </p:blipFill>
        <p:spPr bwMode="auto">
          <a:xfrm>
            <a:off x="4214810" y="3357562"/>
            <a:ext cx="1785950" cy="1857388"/>
          </a:xfrm>
          <a:prstGeom prst="rect">
            <a:avLst/>
          </a:prstGeom>
          <a:noFill/>
        </p:spPr>
      </p:pic>
      <p:pic>
        <p:nvPicPr>
          <p:cNvPr id="4102" name="Picture 6" descr="E:\Pausenbrot\IMGP0025.JPG"/>
          <p:cNvPicPr>
            <a:picLocks noChangeAspect="1" noChangeArrowheads="1"/>
          </p:cNvPicPr>
          <p:nvPr/>
        </p:nvPicPr>
        <p:blipFill>
          <a:blip r:embed="rId6" cstate="print"/>
          <a:srcRect l="33594" t="67708" r="34375" b="3125"/>
          <a:stretch>
            <a:fillRect/>
          </a:stretch>
        </p:blipFill>
        <p:spPr bwMode="auto">
          <a:xfrm>
            <a:off x="5857884" y="4143380"/>
            <a:ext cx="2928958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Pausenbrot\IMGP0026.JPG"/>
          <p:cNvPicPr>
            <a:picLocks noChangeAspect="1" noChangeArrowheads="1"/>
          </p:cNvPicPr>
          <p:nvPr/>
        </p:nvPicPr>
        <p:blipFill>
          <a:blip r:embed="rId2" cstate="print"/>
          <a:srcRect l="29687" t="14583" r="24219" b="15625"/>
          <a:stretch>
            <a:fillRect/>
          </a:stretch>
        </p:blipFill>
        <p:spPr bwMode="auto">
          <a:xfrm>
            <a:off x="214282" y="1428736"/>
            <a:ext cx="3711577" cy="4214842"/>
          </a:xfrm>
          <a:prstGeom prst="rect">
            <a:avLst/>
          </a:prstGeom>
          <a:noFill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85728"/>
            <a:ext cx="6551613" cy="355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572008"/>
            <a:ext cx="9070975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Affichage à l'écran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Diapositive 1</vt:lpstr>
      <vt:lpstr>Diapositive 2</vt:lpstr>
      <vt:lpstr>Diapositive 3</vt:lpstr>
      <vt:lpstr>Diapositive 4</vt:lpstr>
      <vt:lpstr>Diapositive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professeur</dc:creator>
  <cp:lastModifiedBy>professeur</cp:lastModifiedBy>
  <cp:revision>7</cp:revision>
  <dcterms:created xsi:type="dcterms:W3CDTF">2025-05-24T06:24:39Z</dcterms:created>
  <dcterms:modified xsi:type="dcterms:W3CDTF">2025-05-24T06:41:17Z</dcterms:modified>
</cp:coreProperties>
</file>