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B973A-61C6-4392-A25C-1BA0ED72B70A}" type="datetimeFigureOut">
              <a:rPr lang="fr-FR" smtClean="0"/>
              <a:pPr/>
              <a:t>03/05/2022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8DFA-609A-4315-AC1F-396ABBA619F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>
            <a:normAutofit/>
          </a:bodyPr>
          <a:lstStyle/>
          <a:p>
            <a:r>
              <a:rPr lang="fr-FR" dirty="0" smtClean="0"/>
              <a:t>notre petit déjeuner allemand</a:t>
            </a:r>
            <a:br>
              <a:rPr lang="fr-FR" dirty="0" smtClean="0"/>
            </a:br>
            <a:r>
              <a:rPr lang="fr-FR" dirty="0" err="1" smtClean="0">
                <a:solidFill>
                  <a:srgbClr val="FF0000"/>
                </a:solidFill>
              </a:rPr>
              <a:t>unser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deutsches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Frühstück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Charlotte 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Aodren</a:t>
            </a:r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Agathe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5A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Que mange-t-on au petit déjeuner ?</a:t>
            </a:r>
            <a:br>
              <a:rPr lang="fr-FR" dirty="0" smtClean="0"/>
            </a:br>
            <a:r>
              <a:rPr lang="fr-FR" dirty="0" err="1" smtClean="0">
                <a:solidFill>
                  <a:srgbClr val="FF0000"/>
                </a:solidFill>
              </a:rPr>
              <a:t>Was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isst</a:t>
            </a:r>
            <a:r>
              <a:rPr lang="fr-FR" dirty="0" smtClean="0">
                <a:solidFill>
                  <a:srgbClr val="FF0000"/>
                </a:solidFill>
              </a:rPr>
              <a:t> man </a:t>
            </a:r>
            <a:r>
              <a:rPr lang="fr-FR" dirty="0" err="1" smtClean="0">
                <a:solidFill>
                  <a:srgbClr val="FF0000"/>
                </a:solidFill>
              </a:rPr>
              <a:t>zum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Frühstück</a:t>
            </a:r>
            <a:r>
              <a:rPr lang="fr-FR" dirty="0" smtClean="0">
                <a:solidFill>
                  <a:srgbClr val="FF0000"/>
                </a:solidFill>
              </a:rPr>
              <a:t> ?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-12598"/>
          <a:stretch>
            <a:fillRect/>
          </a:stretch>
        </p:blipFill>
        <p:spPr bwMode="auto">
          <a:xfrm>
            <a:off x="214282" y="571480"/>
            <a:ext cx="4056980" cy="201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Connecteur en arc 7"/>
          <p:cNvCxnSpPr/>
          <p:nvPr/>
        </p:nvCxnSpPr>
        <p:spPr>
          <a:xfrm rot="10800000" flipV="1">
            <a:off x="4429124" y="1357298"/>
            <a:ext cx="714380" cy="28575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286380" y="785794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Müsli</a:t>
            </a:r>
            <a:endParaRPr lang="fr-FR" sz="3200" dirty="0"/>
          </a:p>
        </p:txBody>
      </p:sp>
      <p:cxnSp>
        <p:nvCxnSpPr>
          <p:cNvPr id="13" name="Connecteur en arc 12"/>
          <p:cNvCxnSpPr/>
          <p:nvPr/>
        </p:nvCxnSpPr>
        <p:spPr>
          <a:xfrm rot="5400000">
            <a:off x="3428992" y="4714884"/>
            <a:ext cx="857256" cy="857256"/>
          </a:xfrm>
          <a:prstGeom prst="curvedConnector3">
            <a:avLst>
              <a:gd name="adj1" fmla="val 253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928926" y="5715016"/>
            <a:ext cx="4822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sz="3200" dirty="0" err="1" smtClean="0"/>
              <a:t>Brot</a:t>
            </a:r>
            <a:r>
              <a:rPr lang="fr-FR" sz="3200" dirty="0" smtClean="0"/>
              <a:t> mit </a:t>
            </a:r>
            <a:r>
              <a:rPr lang="fr-FR" sz="3200" dirty="0" err="1" smtClean="0"/>
              <a:t>Schinken</a:t>
            </a:r>
            <a:r>
              <a:rPr lang="fr-FR" sz="3200" dirty="0" smtClean="0"/>
              <a:t> </a:t>
            </a:r>
            <a:r>
              <a:rPr lang="fr-FR" sz="3200" dirty="0" err="1" smtClean="0"/>
              <a:t>und</a:t>
            </a:r>
            <a:r>
              <a:rPr lang="fr-FR" sz="3200" dirty="0" smtClean="0"/>
              <a:t> </a:t>
            </a:r>
            <a:r>
              <a:rPr lang="fr-FR" sz="3200" dirty="0" err="1" smtClean="0"/>
              <a:t>Käse</a:t>
            </a:r>
            <a:endParaRPr lang="fr-FR" sz="3200" dirty="0"/>
          </a:p>
        </p:txBody>
      </p:sp>
      <p:cxnSp>
        <p:nvCxnSpPr>
          <p:cNvPr id="23" name="Connecteur en arc 22"/>
          <p:cNvCxnSpPr/>
          <p:nvPr/>
        </p:nvCxnSpPr>
        <p:spPr>
          <a:xfrm rot="10800000" flipV="1">
            <a:off x="6215074" y="2000240"/>
            <a:ext cx="928694" cy="28575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286380" y="2428868"/>
            <a:ext cx="108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/>
              <a:t>e</a:t>
            </a:r>
            <a:r>
              <a:rPr lang="fr-FR" sz="3200" dirty="0" err="1" smtClean="0"/>
              <a:t>in</a:t>
            </a:r>
            <a:r>
              <a:rPr lang="fr-FR" sz="3200" dirty="0" smtClean="0"/>
              <a:t> </a:t>
            </a:r>
            <a:r>
              <a:rPr lang="fr-FR" sz="3200" dirty="0" err="1" smtClean="0"/>
              <a:t>Ei</a:t>
            </a:r>
            <a:endParaRPr lang="fr-FR" sz="3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429132"/>
            <a:ext cx="117362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Connecteur en arc 28"/>
          <p:cNvCxnSpPr/>
          <p:nvPr/>
        </p:nvCxnSpPr>
        <p:spPr>
          <a:xfrm rot="5400000">
            <a:off x="1678761" y="4179099"/>
            <a:ext cx="857256" cy="64294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28596" y="3357562"/>
            <a:ext cx="2376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Orangensaft</a:t>
            </a:r>
            <a:endParaRPr lang="fr-FR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214686"/>
            <a:ext cx="2438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r="6897"/>
          <a:stretch>
            <a:fillRect/>
          </a:stretch>
        </p:blipFill>
        <p:spPr bwMode="auto">
          <a:xfrm>
            <a:off x="4857752" y="3429000"/>
            <a:ext cx="1928826" cy="150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 l="7024"/>
          <a:stretch>
            <a:fillRect/>
          </a:stretch>
        </p:blipFill>
        <p:spPr bwMode="auto">
          <a:xfrm>
            <a:off x="7000892" y="3286124"/>
            <a:ext cx="189135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7" name="Connecteur en arc 26"/>
          <p:cNvCxnSpPr/>
          <p:nvPr/>
        </p:nvCxnSpPr>
        <p:spPr>
          <a:xfrm rot="5400000">
            <a:off x="7143768" y="4714884"/>
            <a:ext cx="714380" cy="71438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rc 32"/>
          <p:cNvCxnSpPr>
            <a:stCxn id="1027" idx="2"/>
          </p:cNvCxnSpPr>
          <p:nvPr/>
        </p:nvCxnSpPr>
        <p:spPr>
          <a:xfrm rot="5400000">
            <a:off x="5197498" y="5018910"/>
            <a:ext cx="713553" cy="53578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oquetier"/>
          <p:cNvPicPr>
            <a:picLocks noChangeAspect="1" noChangeArrowheads="1"/>
          </p:cNvPicPr>
          <p:nvPr/>
        </p:nvPicPr>
        <p:blipFill>
          <a:blip r:embed="rId7"/>
          <a:srcRect b="13043"/>
          <a:stretch>
            <a:fillRect/>
          </a:stretch>
        </p:blipFill>
        <p:spPr bwMode="auto">
          <a:xfrm>
            <a:off x="7215206" y="928670"/>
            <a:ext cx="1643074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Comment faire un bon </a:t>
            </a:r>
            <a:r>
              <a:rPr lang="fr-FR" dirty="0" err="1" smtClean="0"/>
              <a:t>Müsli</a:t>
            </a:r>
            <a:r>
              <a:rPr lang="fr-FR" dirty="0" smtClean="0"/>
              <a:t>?</a:t>
            </a:r>
            <a:br>
              <a:rPr lang="fr-FR" dirty="0" smtClean="0"/>
            </a:br>
            <a:r>
              <a:rPr lang="fr-FR" dirty="0" err="1" smtClean="0">
                <a:solidFill>
                  <a:srgbClr val="FF0000"/>
                </a:solidFill>
              </a:rPr>
              <a:t>Was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brauchen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wir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für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ein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gutes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Müsli</a:t>
            </a:r>
            <a:r>
              <a:rPr lang="fr-FR" dirty="0" smtClean="0">
                <a:solidFill>
                  <a:srgbClr val="FF0000"/>
                </a:solidFill>
              </a:rPr>
              <a:t> ?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785794"/>
            <a:ext cx="260725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les ingrédients</a:t>
            </a:r>
          </a:p>
          <a:p>
            <a:r>
              <a:rPr lang="fr-FR" sz="3200" dirty="0" smtClean="0">
                <a:solidFill>
                  <a:srgbClr val="FF0000"/>
                </a:solidFill>
              </a:rPr>
              <a:t>die </a:t>
            </a:r>
            <a:r>
              <a:rPr lang="fr-FR" sz="3200" dirty="0" err="1" smtClean="0">
                <a:solidFill>
                  <a:srgbClr val="FF0000"/>
                </a:solidFill>
              </a:rPr>
              <a:t>Zutaten</a:t>
            </a:r>
            <a:endParaRPr lang="fr-FR" sz="3200" dirty="0" smtClean="0">
              <a:solidFill>
                <a:srgbClr val="FF0000"/>
              </a:solidFill>
            </a:endParaRPr>
          </a:p>
          <a:p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072066" y="785794"/>
            <a:ext cx="2032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Haferflocken</a:t>
            </a:r>
            <a:endParaRPr lang="fr-FR" sz="2800" dirty="0"/>
          </a:p>
        </p:txBody>
      </p:sp>
      <p:cxnSp>
        <p:nvCxnSpPr>
          <p:cNvPr id="5" name="Connecteur en arc 4"/>
          <p:cNvCxnSpPr/>
          <p:nvPr/>
        </p:nvCxnSpPr>
        <p:spPr>
          <a:xfrm>
            <a:off x="5929322" y="1357298"/>
            <a:ext cx="914400" cy="914400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71472" y="2357430"/>
            <a:ext cx="2173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Natur</a:t>
            </a:r>
            <a:r>
              <a:rPr lang="fr-FR" sz="2800" dirty="0" err="1"/>
              <a:t>j</a:t>
            </a:r>
            <a:r>
              <a:rPr lang="fr-FR" sz="2800" dirty="0" err="1" smtClean="0"/>
              <a:t>oghjurt</a:t>
            </a:r>
            <a:endParaRPr lang="fr-FR" sz="2800" dirty="0"/>
          </a:p>
        </p:txBody>
      </p:sp>
      <p:cxnSp>
        <p:nvCxnSpPr>
          <p:cNvPr id="8" name="Connecteur en arc 7"/>
          <p:cNvCxnSpPr/>
          <p:nvPr/>
        </p:nvCxnSpPr>
        <p:spPr>
          <a:xfrm>
            <a:off x="1142976" y="3000372"/>
            <a:ext cx="914400" cy="914400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143240" y="4143380"/>
            <a:ext cx="4740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Frisches</a:t>
            </a:r>
            <a:r>
              <a:rPr lang="fr-FR" sz="2800" dirty="0" smtClean="0"/>
              <a:t> </a:t>
            </a:r>
            <a:r>
              <a:rPr lang="fr-FR" sz="2800" dirty="0" err="1" smtClean="0"/>
              <a:t>Obst</a:t>
            </a:r>
            <a:r>
              <a:rPr lang="fr-FR" sz="2800" dirty="0" smtClean="0"/>
              <a:t> : Apfel, Banane,…</a:t>
            </a:r>
            <a:endParaRPr lang="fr-FR" sz="2800" dirty="0"/>
          </a:p>
        </p:txBody>
      </p:sp>
      <p:cxnSp>
        <p:nvCxnSpPr>
          <p:cNvPr id="11" name="Connecteur en arc 10"/>
          <p:cNvCxnSpPr/>
          <p:nvPr/>
        </p:nvCxnSpPr>
        <p:spPr>
          <a:xfrm flipV="1">
            <a:off x="4572000" y="3286124"/>
            <a:ext cx="914400" cy="71438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14348" y="5715016"/>
            <a:ext cx="1341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Rosinen</a:t>
            </a:r>
            <a:endParaRPr lang="fr-FR" sz="2800" dirty="0"/>
          </a:p>
        </p:txBody>
      </p:sp>
      <p:cxnSp>
        <p:nvCxnSpPr>
          <p:cNvPr id="15" name="Connecteur en arc 14"/>
          <p:cNvCxnSpPr/>
          <p:nvPr/>
        </p:nvCxnSpPr>
        <p:spPr>
          <a:xfrm flipV="1">
            <a:off x="1142976" y="5214950"/>
            <a:ext cx="857256" cy="35719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214810" y="4929198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Mandeln</a:t>
            </a:r>
            <a:r>
              <a:rPr lang="fr-FR" sz="2800" dirty="0" smtClean="0"/>
              <a:t> </a:t>
            </a:r>
            <a:r>
              <a:rPr lang="fr-FR" sz="2800" dirty="0" err="1" smtClean="0"/>
              <a:t>oder</a:t>
            </a:r>
            <a:r>
              <a:rPr lang="fr-FR" sz="2800" dirty="0" smtClean="0"/>
              <a:t> </a:t>
            </a:r>
            <a:r>
              <a:rPr lang="fr-FR" sz="2800" dirty="0" err="1" smtClean="0"/>
              <a:t>Nüsse</a:t>
            </a:r>
            <a:endParaRPr lang="fr-FR" sz="2800" dirty="0"/>
          </a:p>
        </p:txBody>
      </p:sp>
      <p:cxnSp>
        <p:nvCxnSpPr>
          <p:cNvPr id="22" name="Connecteur en arc 21"/>
          <p:cNvCxnSpPr/>
          <p:nvPr/>
        </p:nvCxnSpPr>
        <p:spPr>
          <a:xfrm>
            <a:off x="5072066" y="5572140"/>
            <a:ext cx="1143008" cy="5000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D Avo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571612"/>
            <a:ext cx="1857388" cy="1857389"/>
          </a:xfrm>
          <a:prstGeom prst="rect">
            <a:avLst/>
          </a:prstGeom>
          <a:noFill/>
        </p:spPr>
      </p:pic>
      <p:pic>
        <p:nvPicPr>
          <p:cNvPr id="16" name="Picture 6" descr="Petit Pot de yaourt en verre PNG transparents - Stick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928894"/>
            <a:ext cx="1500198" cy="1500198"/>
          </a:xfrm>
          <a:prstGeom prst="rect">
            <a:avLst/>
          </a:prstGeom>
          <a:noFill/>
        </p:spPr>
      </p:pic>
      <p:pic>
        <p:nvPicPr>
          <p:cNvPr id="17" name="Picture 8" descr="apple, plant, fruit, flower, food, red, produce, healthy, flowering plant, rose family, land plant, rose ord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071678"/>
            <a:ext cx="1410415" cy="933225"/>
          </a:xfrm>
          <a:prstGeom prst="rect">
            <a:avLst/>
          </a:prstGeom>
          <a:noFill/>
        </p:spPr>
      </p:pic>
      <p:pic>
        <p:nvPicPr>
          <p:cNvPr id="20" name="Picture 9" descr="D:\Utilisateurs\professeur\Downloads\banana-geef00e473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6213">
            <a:off x="5366432" y="2213415"/>
            <a:ext cx="1357290" cy="680766"/>
          </a:xfrm>
          <a:prstGeom prst="rect">
            <a:avLst/>
          </a:prstGeom>
          <a:noFill/>
        </p:spPr>
      </p:pic>
      <p:pic>
        <p:nvPicPr>
          <p:cNvPr id="21" name="Picture 11" descr="Raisin sec — Wikipéd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5072074"/>
            <a:ext cx="1310102" cy="857257"/>
          </a:xfrm>
          <a:prstGeom prst="rect">
            <a:avLst/>
          </a:prstGeom>
          <a:noFill/>
        </p:spPr>
      </p:pic>
      <p:pic>
        <p:nvPicPr>
          <p:cNvPr id="23" name="Picture 13" descr="Amande — Wikipédi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5572140"/>
            <a:ext cx="1240188" cy="82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571480"/>
            <a:ext cx="21705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réalisation</a:t>
            </a:r>
          </a:p>
          <a:p>
            <a:r>
              <a:rPr lang="fr-FR" sz="3200" dirty="0" smtClean="0">
                <a:solidFill>
                  <a:srgbClr val="FF0000"/>
                </a:solidFill>
              </a:rPr>
              <a:t>die </a:t>
            </a:r>
            <a:r>
              <a:rPr lang="fr-FR" sz="3200" dirty="0" err="1" smtClean="0">
                <a:solidFill>
                  <a:srgbClr val="FF0000"/>
                </a:solidFill>
              </a:rPr>
              <a:t>Etappen</a:t>
            </a:r>
            <a:endParaRPr lang="fr-FR" sz="3200" dirty="0" smtClean="0">
              <a:solidFill>
                <a:srgbClr val="FF0000"/>
              </a:solidFill>
            </a:endParaRPr>
          </a:p>
          <a:p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143240" y="1643050"/>
            <a:ext cx="4838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fr-FR" sz="2800" dirty="0" smtClean="0"/>
              <a:t>1  </a:t>
            </a:r>
            <a:r>
              <a:rPr lang="fr-FR" sz="2800" dirty="0" err="1" smtClean="0"/>
              <a:t>das</a:t>
            </a:r>
            <a:r>
              <a:rPr lang="fr-FR" sz="2800" dirty="0" smtClean="0"/>
              <a:t> </a:t>
            </a:r>
            <a:r>
              <a:rPr lang="fr-FR" sz="2800" dirty="0" err="1" smtClean="0"/>
              <a:t>Obst</a:t>
            </a:r>
            <a:r>
              <a:rPr lang="fr-FR" sz="2800" dirty="0" smtClean="0"/>
              <a:t> </a:t>
            </a:r>
            <a:r>
              <a:rPr lang="fr-FR" sz="2800" dirty="0" err="1" smtClean="0"/>
              <a:t>schälen</a:t>
            </a:r>
            <a:endParaRPr lang="fr-FR" sz="2800" dirty="0" smtClean="0"/>
          </a:p>
          <a:p>
            <a:pPr marL="514350" indent="-514350"/>
            <a:r>
              <a:rPr lang="fr-FR" sz="2800" dirty="0" smtClean="0"/>
              <a:t>2  </a:t>
            </a:r>
            <a:r>
              <a:rPr lang="fr-FR" sz="2800" dirty="0" err="1"/>
              <a:t>d</a:t>
            </a:r>
            <a:r>
              <a:rPr lang="fr-FR" sz="2800" dirty="0" err="1" smtClean="0"/>
              <a:t>as</a:t>
            </a:r>
            <a:r>
              <a:rPr lang="fr-FR" sz="2800" dirty="0" smtClean="0"/>
              <a:t> </a:t>
            </a:r>
            <a:r>
              <a:rPr lang="fr-FR" sz="2800" dirty="0" err="1" smtClean="0"/>
              <a:t>Obst</a:t>
            </a:r>
            <a:r>
              <a:rPr lang="fr-FR" sz="2800" dirty="0" smtClean="0"/>
              <a:t> in </a:t>
            </a:r>
            <a:r>
              <a:rPr lang="fr-FR" sz="2800" dirty="0" err="1" smtClean="0"/>
              <a:t>Stücke</a:t>
            </a:r>
            <a:r>
              <a:rPr lang="fr-FR" sz="2800" dirty="0" smtClean="0"/>
              <a:t> </a:t>
            </a:r>
            <a:r>
              <a:rPr lang="fr-FR" sz="2800" dirty="0" err="1" smtClean="0"/>
              <a:t>schneiden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00034" y="3071810"/>
            <a:ext cx="48413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fr-FR" sz="2800" dirty="0" smtClean="0"/>
              <a:t>3  den </a:t>
            </a:r>
            <a:r>
              <a:rPr lang="fr-FR" sz="2800" dirty="0" err="1" smtClean="0"/>
              <a:t>Naturjoghurt</a:t>
            </a:r>
            <a:r>
              <a:rPr lang="fr-FR" sz="2800" dirty="0" smtClean="0"/>
              <a:t> </a:t>
            </a:r>
            <a:r>
              <a:rPr lang="fr-FR" sz="2800" dirty="0" err="1" smtClean="0"/>
              <a:t>hinzugeben</a:t>
            </a:r>
            <a:endParaRPr lang="fr-FR" sz="2800" dirty="0" smtClean="0"/>
          </a:p>
          <a:p>
            <a:pPr marL="514350" indent="-514350"/>
            <a:r>
              <a:rPr lang="fr-FR" sz="2800" dirty="0" smtClean="0"/>
              <a:t>4  </a:t>
            </a:r>
            <a:r>
              <a:rPr lang="fr-FR" sz="2800" dirty="0" err="1"/>
              <a:t>v</a:t>
            </a:r>
            <a:r>
              <a:rPr lang="fr-FR" sz="2800" dirty="0" err="1" smtClean="0"/>
              <a:t>ermischen</a:t>
            </a:r>
            <a:endParaRPr lang="fr-FR" sz="2800" dirty="0" smtClean="0"/>
          </a:p>
          <a:p>
            <a:pPr marL="514350" indent="-514350"/>
            <a:r>
              <a:rPr lang="fr-FR" sz="2800" dirty="0" smtClean="0"/>
              <a:t>5  die </a:t>
            </a:r>
            <a:r>
              <a:rPr lang="fr-FR" sz="2800" dirty="0" err="1" smtClean="0"/>
              <a:t>Haferflocken</a:t>
            </a:r>
            <a:r>
              <a:rPr lang="fr-FR" sz="2800" dirty="0" smtClean="0"/>
              <a:t> </a:t>
            </a:r>
            <a:r>
              <a:rPr lang="fr-FR" sz="2800" dirty="0" err="1" smtClean="0"/>
              <a:t>hinzugeben</a:t>
            </a:r>
            <a:endParaRPr lang="fr-FR" sz="2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00034" y="5000636"/>
            <a:ext cx="61076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fr-FR" sz="2800" dirty="0" smtClean="0"/>
              <a:t>6  die </a:t>
            </a:r>
            <a:r>
              <a:rPr lang="fr-FR" sz="2800" dirty="0" err="1" smtClean="0"/>
              <a:t>Rosinen</a:t>
            </a:r>
            <a:r>
              <a:rPr lang="fr-FR" sz="2800" dirty="0" smtClean="0"/>
              <a:t> </a:t>
            </a:r>
            <a:r>
              <a:rPr lang="fr-FR" sz="2800" dirty="0" err="1" smtClean="0"/>
              <a:t>hinzufügen</a:t>
            </a:r>
            <a:endParaRPr lang="fr-FR" sz="2800" dirty="0" smtClean="0"/>
          </a:p>
          <a:p>
            <a:pPr marL="342900" indent="-342900"/>
            <a:r>
              <a:rPr lang="fr-FR" sz="2800" dirty="0" smtClean="0"/>
              <a:t>7  die </a:t>
            </a:r>
            <a:r>
              <a:rPr lang="fr-FR" sz="2800" dirty="0" err="1" smtClean="0"/>
              <a:t>Mandeln</a:t>
            </a:r>
            <a:r>
              <a:rPr lang="fr-FR" sz="2800" dirty="0" smtClean="0"/>
              <a:t> </a:t>
            </a:r>
            <a:r>
              <a:rPr lang="fr-FR" sz="2800" dirty="0" err="1" smtClean="0"/>
              <a:t>und</a:t>
            </a:r>
            <a:r>
              <a:rPr lang="fr-FR" sz="2800" dirty="0" smtClean="0"/>
              <a:t> </a:t>
            </a:r>
            <a:r>
              <a:rPr lang="fr-FR" sz="2800" dirty="0" err="1"/>
              <a:t>N</a:t>
            </a:r>
            <a:r>
              <a:rPr lang="fr-FR" sz="2800" dirty="0" err="1" smtClean="0"/>
              <a:t>üsse</a:t>
            </a:r>
            <a:r>
              <a:rPr lang="fr-FR" sz="2800" dirty="0" smtClean="0"/>
              <a:t> </a:t>
            </a:r>
            <a:r>
              <a:rPr lang="fr-FR" sz="2800" dirty="0" err="1" smtClean="0"/>
              <a:t>hinzugeben</a:t>
            </a:r>
            <a:endParaRPr lang="fr-FR" sz="2800" dirty="0" smtClean="0"/>
          </a:p>
          <a:p>
            <a:pPr marL="342900" indent="-342900"/>
            <a:r>
              <a:rPr lang="fr-FR" sz="2800" dirty="0" smtClean="0"/>
              <a:t>8  </a:t>
            </a:r>
            <a:r>
              <a:rPr lang="fr-FR" sz="2800" dirty="0" err="1" smtClean="0"/>
              <a:t>vermischen</a:t>
            </a:r>
            <a:endParaRPr lang="fr-FR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072074"/>
            <a:ext cx="1762356" cy="142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 descr="affiche recette pate a s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714752"/>
            <a:ext cx="1270908" cy="1285860"/>
          </a:xfrm>
          <a:prstGeom prst="rect">
            <a:avLst/>
          </a:prstGeom>
          <a:noFill/>
        </p:spPr>
      </p:pic>
      <p:pic>
        <p:nvPicPr>
          <p:cNvPr id="15" name="Picture 5" descr="D:\Utilisateurs\professeur\Downloads\banana-gf8c89ed25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214422"/>
            <a:ext cx="977281" cy="62149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534710">
            <a:off x="7121005" y="2468403"/>
            <a:ext cx="1698230" cy="95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Karneval 2021\IMGP00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928802"/>
            <a:ext cx="4381498" cy="3286124"/>
          </a:xfrm>
          <a:prstGeom prst="rect">
            <a:avLst/>
          </a:prstGeom>
          <a:noFill/>
        </p:spPr>
      </p:pic>
      <p:sp>
        <p:nvSpPr>
          <p:cNvPr id="6" name="Bulle ronde 5"/>
          <p:cNvSpPr/>
          <p:nvPr/>
        </p:nvSpPr>
        <p:spPr>
          <a:xfrm>
            <a:off x="5715008" y="857232"/>
            <a:ext cx="2786082" cy="1398466"/>
          </a:xfrm>
          <a:prstGeom prst="wedgeEllipseCallout">
            <a:avLst>
              <a:gd name="adj1" fmla="val -72431"/>
              <a:gd name="adj2" fmla="val 572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29322" y="1357298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 </a:t>
            </a:r>
            <a:r>
              <a:rPr lang="fr-FR" sz="2800" dirty="0" err="1" smtClean="0">
                <a:solidFill>
                  <a:srgbClr val="FF0000"/>
                </a:solidFill>
              </a:rPr>
              <a:t>Lecker</a:t>
            </a:r>
            <a:r>
              <a:rPr lang="fr-FR" sz="2800" dirty="0" smtClean="0">
                <a:solidFill>
                  <a:srgbClr val="FF0000"/>
                </a:solidFill>
              </a:rPr>
              <a:t>! </a:t>
            </a:r>
            <a:r>
              <a:rPr lang="fr-FR" sz="2800" dirty="0" err="1" smtClean="0">
                <a:solidFill>
                  <a:srgbClr val="FF0000"/>
                </a:solidFill>
              </a:rPr>
              <a:t>Lecker</a:t>
            </a:r>
            <a:r>
              <a:rPr lang="fr-FR" sz="2800" dirty="0" smtClean="0">
                <a:solidFill>
                  <a:srgbClr val="FF0000"/>
                </a:solidFill>
              </a:rPr>
              <a:t>!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28662" y="5715016"/>
            <a:ext cx="2774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Guten</a:t>
            </a:r>
            <a:r>
              <a:rPr lang="fr-FR" sz="3200" dirty="0" smtClean="0">
                <a:solidFill>
                  <a:srgbClr val="FF0000"/>
                </a:solidFill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</a:rPr>
              <a:t>Appetit</a:t>
            </a:r>
            <a:r>
              <a:rPr lang="fr-FR" sz="3200" dirty="0" smtClean="0">
                <a:solidFill>
                  <a:srgbClr val="FF0000"/>
                </a:solidFill>
              </a:rPr>
              <a:t> !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91</Words>
  <Application>Microsoft Office PowerPoint</Application>
  <PresentationFormat>Affichage à l'écran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notre petit déjeuner allemand unser deutsches Frühstück</vt:lpstr>
      <vt:lpstr>Que mange-t-on au petit déjeuner ? Was isst man zum Frühstück ?</vt:lpstr>
      <vt:lpstr>Diapositive 3</vt:lpstr>
      <vt:lpstr>Comment faire un bon Müsli? Was brauchen wir für ein gutes Müsli ?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mange-t-on au petit déjeuner ? Was isst man zum Frühstück ?</dc:title>
  <dc:creator>professeur</dc:creator>
  <cp:lastModifiedBy>professeur</cp:lastModifiedBy>
  <cp:revision>25</cp:revision>
  <dcterms:created xsi:type="dcterms:W3CDTF">2022-04-06T13:20:06Z</dcterms:created>
  <dcterms:modified xsi:type="dcterms:W3CDTF">2022-05-03T15:07:04Z</dcterms:modified>
</cp:coreProperties>
</file>