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10D5-E137-453C-8FB8-FF0418D8CA84}" type="datetimeFigureOut">
              <a:rPr lang="fr-FR" smtClean="0"/>
              <a:pPr/>
              <a:t>19/12/2025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0654-307F-49E3-8955-BCFE837D46E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10D5-E137-453C-8FB8-FF0418D8CA84}" type="datetimeFigureOut">
              <a:rPr lang="fr-FR" smtClean="0"/>
              <a:pPr/>
              <a:t>19/12/2025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0654-307F-49E3-8955-BCFE837D46E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10D5-E137-453C-8FB8-FF0418D8CA84}" type="datetimeFigureOut">
              <a:rPr lang="fr-FR" smtClean="0"/>
              <a:pPr/>
              <a:t>19/12/2025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0654-307F-49E3-8955-BCFE837D46E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10D5-E137-453C-8FB8-FF0418D8CA84}" type="datetimeFigureOut">
              <a:rPr lang="fr-FR" smtClean="0"/>
              <a:pPr/>
              <a:t>19/12/2025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0654-307F-49E3-8955-BCFE837D46E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10D5-E137-453C-8FB8-FF0418D8CA84}" type="datetimeFigureOut">
              <a:rPr lang="fr-FR" smtClean="0"/>
              <a:pPr/>
              <a:t>19/12/2025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0654-307F-49E3-8955-BCFE837D46E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10D5-E137-453C-8FB8-FF0418D8CA84}" type="datetimeFigureOut">
              <a:rPr lang="fr-FR" smtClean="0"/>
              <a:pPr/>
              <a:t>19/12/2025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0654-307F-49E3-8955-BCFE837D46E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10D5-E137-453C-8FB8-FF0418D8CA84}" type="datetimeFigureOut">
              <a:rPr lang="fr-FR" smtClean="0"/>
              <a:pPr/>
              <a:t>19/12/2025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0654-307F-49E3-8955-BCFE837D46E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10D5-E137-453C-8FB8-FF0418D8CA84}" type="datetimeFigureOut">
              <a:rPr lang="fr-FR" smtClean="0"/>
              <a:pPr/>
              <a:t>19/12/2025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0654-307F-49E3-8955-BCFE837D46E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10D5-E137-453C-8FB8-FF0418D8CA84}" type="datetimeFigureOut">
              <a:rPr lang="fr-FR" smtClean="0"/>
              <a:pPr/>
              <a:t>19/12/2025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0654-307F-49E3-8955-BCFE837D46E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10D5-E137-453C-8FB8-FF0418D8CA84}" type="datetimeFigureOut">
              <a:rPr lang="fr-FR" smtClean="0"/>
              <a:pPr/>
              <a:t>19/12/2025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0654-307F-49E3-8955-BCFE837D46E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10D5-E137-453C-8FB8-FF0418D8CA84}" type="datetimeFigureOut">
              <a:rPr lang="fr-FR" smtClean="0"/>
              <a:pPr/>
              <a:t>19/12/2025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40654-307F-49E3-8955-BCFE837D46E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B10D5-E137-453C-8FB8-FF0418D8CA84}" type="datetimeFigureOut">
              <a:rPr lang="fr-FR" smtClean="0"/>
              <a:pPr/>
              <a:t>19/12/2025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40654-307F-49E3-8955-BCFE837D46E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857620" y="214290"/>
            <a:ext cx="4805640" cy="1142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 fontScale="90000"/>
          </a:bodyPr>
          <a:lstStyle/>
          <a:p>
            <a:pPr indent="0" algn="ctr" defTabSz="914400">
              <a:lnSpc>
                <a:spcPct val="100000"/>
              </a:lnSpc>
              <a:buNone/>
            </a:pPr>
            <a:r>
              <a:rPr lang="fr-FR" sz="4400" b="0" strike="noStrike" spc="-1" dirty="0" err="1">
                <a:solidFill>
                  <a:srgbClr val="FF0000"/>
                </a:solidFill>
                <a:latin typeface="Calibri"/>
              </a:rPr>
              <a:t>Vanillekipferln</a:t>
            </a:r>
            <a:r>
              <a:rPr sz="4400"/>
              <a:t/>
            </a:r>
            <a:br>
              <a:rPr sz="4400"/>
            </a:br>
            <a:r>
              <a:rPr lang="fr-FR" sz="4400" b="0" strike="noStrike" spc="-1" dirty="0" err="1">
                <a:solidFill>
                  <a:srgbClr val="000000"/>
                </a:solidFill>
                <a:latin typeface="Calibri"/>
              </a:rPr>
              <a:t>Rezept</a:t>
            </a:r>
            <a:endParaRPr lang="fr-FR" sz="4400" b="0" strike="noStrike" spc="-1" dirty="0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70" name="Image 85"/>
          <p:cNvPicPr/>
          <p:nvPr/>
        </p:nvPicPr>
        <p:blipFill>
          <a:blip r:embed="rId2"/>
          <a:srcRect b="11116"/>
          <a:stretch/>
        </p:blipFill>
        <p:spPr>
          <a:xfrm rot="20665071">
            <a:off x="3157600" y="918065"/>
            <a:ext cx="1634726" cy="862475"/>
          </a:xfrm>
          <a:prstGeom prst="rect">
            <a:avLst/>
          </a:prstGeom>
          <a:ln w="0"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19673"/>
          <a:stretch>
            <a:fillRect/>
          </a:stretch>
        </p:blipFill>
        <p:spPr bwMode="auto">
          <a:xfrm rot="20042301">
            <a:off x="595949" y="734298"/>
            <a:ext cx="208525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r="9494"/>
          <a:stretch>
            <a:fillRect/>
          </a:stretch>
        </p:blipFill>
        <p:spPr bwMode="auto">
          <a:xfrm rot="1602842">
            <a:off x="553793" y="3645786"/>
            <a:ext cx="2749459" cy="2163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t="9375" b="12500"/>
          <a:stretch>
            <a:fillRect/>
          </a:stretch>
        </p:blipFill>
        <p:spPr bwMode="auto">
          <a:xfrm>
            <a:off x="3000364" y="2428868"/>
            <a:ext cx="557476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ZoneTexte 1"/>
          <p:cNvSpPr/>
          <p:nvPr/>
        </p:nvSpPr>
        <p:spPr>
          <a:xfrm>
            <a:off x="714240" y="857160"/>
            <a:ext cx="7857360" cy="5941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2400" b="1" strike="noStrike" spc="-1">
                <a:solidFill>
                  <a:srgbClr val="000000"/>
                </a:solidFill>
                <a:latin typeface="Calibri"/>
              </a:rPr>
              <a:t>Zutaten :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200 g Mehl                                                                         1 Ei 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                                                       100 g Zucker  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125 g Butter  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                                                           100 g gemahlene Mandeln  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1 Päckchen 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Vanillezucker                              ½ Päckchen Backpulver 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sz="2400"/>
              <a:t/>
            </a:r>
            <a:br>
              <a:rPr sz="2400"/>
            </a:b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7" name="Picture 2"/>
          <p:cNvPicPr/>
          <p:nvPr/>
        </p:nvPicPr>
        <p:blipFill>
          <a:blip r:embed="rId2"/>
          <a:stretch/>
        </p:blipFill>
        <p:spPr>
          <a:xfrm>
            <a:off x="2643120" y="571320"/>
            <a:ext cx="1571040" cy="1571040"/>
          </a:xfrm>
          <a:prstGeom prst="rect">
            <a:avLst/>
          </a:prstGeom>
          <a:ln w="9525">
            <a:noFill/>
          </a:ln>
        </p:spPr>
      </p:pic>
      <p:pic>
        <p:nvPicPr>
          <p:cNvPr id="78" name="Picture 3"/>
          <p:cNvPicPr/>
          <p:nvPr/>
        </p:nvPicPr>
        <p:blipFill>
          <a:blip r:embed="rId3"/>
          <a:stretch/>
        </p:blipFill>
        <p:spPr>
          <a:xfrm>
            <a:off x="4929120" y="785880"/>
            <a:ext cx="1280520" cy="1286280"/>
          </a:xfrm>
          <a:prstGeom prst="rect">
            <a:avLst/>
          </a:prstGeom>
          <a:ln w="9525">
            <a:noFill/>
          </a:ln>
        </p:spPr>
      </p:pic>
      <p:pic>
        <p:nvPicPr>
          <p:cNvPr id="79" name="Picture 4"/>
          <p:cNvPicPr/>
          <p:nvPr/>
        </p:nvPicPr>
        <p:blipFill>
          <a:blip r:embed="rId4"/>
          <a:stretch/>
        </p:blipFill>
        <p:spPr>
          <a:xfrm>
            <a:off x="2571840" y="2500200"/>
            <a:ext cx="1208880" cy="947160"/>
          </a:xfrm>
          <a:prstGeom prst="rect">
            <a:avLst/>
          </a:prstGeom>
          <a:ln w="9525">
            <a:noFill/>
          </a:ln>
        </p:spPr>
      </p:pic>
      <p:pic>
        <p:nvPicPr>
          <p:cNvPr id="80" name="Picture 5"/>
          <p:cNvPicPr/>
          <p:nvPr/>
        </p:nvPicPr>
        <p:blipFill>
          <a:blip r:embed="rId5"/>
          <a:srcRect b="26810"/>
          <a:stretch/>
        </p:blipFill>
        <p:spPr>
          <a:xfrm>
            <a:off x="6858000" y="2643120"/>
            <a:ext cx="1361520" cy="996120"/>
          </a:xfrm>
          <a:prstGeom prst="rect">
            <a:avLst/>
          </a:prstGeom>
          <a:ln w="9525">
            <a:noFill/>
          </a:ln>
        </p:spPr>
      </p:pic>
      <p:pic>
        <p:nvPicPr>
          <p:cNvPr id="81" name="Picture 6"/>
          <p:cNvPicPr/>
          <p:nvPr/>
        </p:nvPicPr>
        <p:blipFill>
          <a:blip r:embed="rId6"/>
          <a:stretch/>
        </p:blipFill>
        <p:spPr>
          <a:xfrm>
            <a:off x="7740000" y="857160"/>
            <a:ext cx="930600" cy="926280"/>
          </a:xfrm>
          <a:prstGeom prst="rect">
            <a:avLst/>
          </a:prstGeom>
          <a:ln w="9525">
            <a:noFill/>
          </a:ln>
        </p:spPr>
      </p:pic>
      <p:pic>
        <p:nvPicPr>
          <p:cNvPr id="82" name="Picture 7"/>
          <p:cNvPicPr/>
          <p:nvPr/>
        </p:nvPicPr>
        <p:blipFill>
          <a:blip r:embed="rId7"/>
          <a:stretch/>
        </p:blipFill>
        <p:spPr>
          <a:xfrm>
            <a:off x="2714760" y="4714920"/>
            <a:ext cx="994680" cy="999000"/>
          </a:xfrm>
          <a:prstGeom prst="rect">
            <a:avLst/>
          </a:prstGeom>
          <a:ln w="9525">
            <a:noFill/>
          </a:ln>
        </p:spPr>
      </p:pic>
      <p:pic>
        <p:nvPicPr>
          <p:cNvPr id="83" name="Picture 8"/>
          <p:cNvPicPr/>
          <p:nvPr/>
        </p:nvPicPr>
        <p:blipFill>
          <a:blip r:embed="rId8"/>
          <a:srcRect l="23333" t="26508" r="26659" b="16815"/>
          <a:stretch/>
        </p:blipFill>
        <p:spPr>
          <a:xfrm>
            <a:off x="7572240" y="4857840"/>
            <a:ext cx="1071000" cy="121356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ZoneTexte 94"/>
          <p:cNvSpPr/>
          <p:nvPr/>
        </p:nvSpPr>
        <p:spPr>
          <a:xfrm>
            <a:off x="1080000" y="1080000"/>
            <a:ext cx="180360" cy="345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ZoneTexte 95"/>
          <p:cNvSpPr/>
          <p:nvPr/>
        </p:nvSpPr>
        <p:spPr>
          <a:xfrm>
            <a:off x="900000" y="867960"/>
            <a:ext cx="5219640" cy="5115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rgbClr val="000000"/>
                </a:solidFill>
                <a:latin typeface="Verdana"/>
                <a:ea typeface="Verdana"/>
              </a:rPr>
              <a:t>1  Mehl, Backpulver, Zucker, Vanillezucker und gemahlene   </a:t>
            </a: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rgbClr val="000000"/>
                </a:solidFill>
                <a:latin typeface="Verdana"/>
                <a:ea typeface="Verdana"/>
              </a:rPr>
              <a:t>    Mandeln in einem Schüssel mischen.</a:t>
            </a: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rgbClr val="000000"/>
                </a:solidFill>
                <a:latin typeface="Verdana"/>
                <a:ea typeface="Verdana"/>
              </a:rPr>
              <a:t>2  Das Ei dazugeben und gut mischen.</a:t>
            </a: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rgbClr val="000000"/>
                </a:solidFill>
                <a:latin typeface="Verdana"/>
                <a:ea typeface="Verdana"/>
              </a:rPr>
              <a:t>    3  Die Butter schneiden und dazu geben.</a:t>
            </a: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rgbClr val="000000"/>
                </a:solidFill>
                <a:latin typeface="Verdana"/>
                <a:ea typeface="Verdana"/>
              </a:rPr>
              <a:t>    4  Den Teig kneten und zu einer Kugel formen. </a:t>
            </a: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rgbClr val="000000"/>
                </a:solidFill>
                <a:latin typeface="Verdana"/>
                <a:ea typeface="Verdana"/>
              </a:rPr>
              <a:t> </a:t>
            </a: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rgbClr val="000000"/>
                </a:solidFill>
                <a:latin typeface="Verdana"/>
                <a:ea typeface="Verdana"/>
              </a:rPr>
              <a:t>5  Rollen formen und in 5-6 cm lange Stücke schneiden.</a:t>
            </a: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rgbClr val="000000"/>
                </a:solidFill>
                <a:latin typeface="Verdana"/>
                <a:ea typeface="Verdana"/>
              </a:rPr>
              <a:t>6  Die Kipferln auf das Backpapier legen.</a:t>
            </a: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fr-FR" sz="1200" b="0" strike="noStrike" spc="-1">
                <a:solidFill>
                  <a:srgbClr val="000000"/>
                </a:solidFill>
                <a:latin typeface="Verdana"/>
                <a:ea typeface="Verdana"/>
              </a:rPr>
              <a:t>7  Im Backofen 10 Minuten bei 180°C (Stufe 6) backen.</a:t>
            </a: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6" name="Image 96"/>
          <p:cNvPicPr/>
          <p:nvPr/>
        </p:nvPicPr>
        <p:blipFill>
          <a:blip r:embed="rId2"/>
          <a:srcRect b="2301"/>
          <a:stretch/>
        </p:blipFill>
        <p:spPr>
          <a:xfrm>
            <a:off x="4143240" y="1143000"/>
            <a:ext cx="1104840" cy="1079280"/>
          </a:xfrm>
          <a:prstGeom prst="rect">
            <a:avLst/>
          </a:prstGeom>
          <a:ln w="0">
            <a:noFill/>
          </a:ln>
        </p:spPr>
      </p:pic>
      <p:pic>
        <p:nvPicPr>
          <p:cNvPr id="89" name="Image 99"/>
          <p:cNvPicPr/>
          <p:nvPr/>
        </p:nvPicPr>
        <p:blipFill>
          <a:blip r:embed="rId3"/>
          <a:srcRect l="65040" t="64690" r="18752" b="12156"/>
          <a:stretch/>
        </p:blipFill>
        <p:spPr>
          <a:xfrm>
            <a:off x="5357880" y="5715000"/>
            <a:ext cx="719640" cy="719640"/>
          </a:xfrm>
          <a:prstGeom prst="rect">
            <a:avLst/>
          </a:prstGeom>
          <a:ln w="0">
            <a:noFill/>
          </a:ln>
        </p:spPr>
      </p:pic>
      <p:pic>
        <p:nvPicPr>
          <p:cNvPr id="90" name="Image 100"/>
          <p:cNvPicPr/>
          <p:nvPr/>
        </p:nvPicPr>
        <p:blipFill>
          <a:blip r:embed="rId4"/>
          <a:srcRect l="7416" t="48871" r="72953" b="18506"/>
          <a:stretch/>
        </p:blipFill>
        <p:spPr>
          <a:xfrm>
            <a:off x="5072040" y="2714760"/>
            <a:ext cx="803520" cy="803520"/>
          </a:xfrm>
          <a:prstGeom prst="rect">
            <a:avLst/>
          </a:prstGeom>
          <a:ln w="0">
            <a:noFill/>
          </a:ln>
        </p:spPr>
      </p:pic>
      <p:pic>
        <p:nvPicPr>
          <p:cNvPr id="91" name="Picture 2" descr="E:\DCIM\100OLYMP\P1010843.JPG"/>
          <p:cNvPicPr/>
          <p:nvPr/>
        </p:nvPicPr>
        <p:blipFill>
          <a:blip r:embed="rId5"/>
          <a:srcRect l="25659" t="12036" r="21520" b="16248"/>
          <a:stretch/>
        </p:blipFill>
        <p:spPr>
          <a:xfrm>
            <a:off x="4572000" y="4572000"/>
            <a:ext cx="1290600" cy="986040"/>
          </a:xfrm>
          <a:prstGeom prst="rect">
            <a:avLst/>
          </a:prstGeom>
          <a:ln w="0">
            <a:noFill/>
          </a:ln>
        </p:spPr>
      </p:pic>
      <p:pic>
        <p:nvPicPr>
          <p:cNvPr id="92" name="Picture 3" descr="E:\DCIM\100OLYMP\P1010844.JPG"/>
          <p:cNvPicPr/>
          <p:nvPr/>
        </p:nvPicPr>
        <p:blipFill>
          <a:blip r:embed="rId6"/>
          <a:srcRect t="34883" r="54832"/>
          <a:stretch/>
        </p:blipFill>
        <p:spPr>
          <a:xfrm>
            <a:off x="5643720" y="3500280"/>
            <a:ext cx="1232640" cy="999720"/>
          </a:xfrm>
          <a:prstGeom prst="rect">
            <a:avLst/>
          </a:prstGeom>
          <a:ln w="0">
            <a:noFill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/>
          <a:srcRect l="19841" t="30273" r="27563" b="22473"/>
          <a:stretch>
            <a:fillRect/>
          </a:stretch>
        </p:blipFill>
        <p:spPr bwMode="auto">
          <a:xfrm>
            <a:off x="5214942" y="1841474"/>
            <a:ext cx="1428760" cy="91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 descr="E:\Plätzchen 2024\St J 2025.JPG"/>
          <p:cNvPicPr>
            <a:picLocks noChangeAspect="1" noChangeArrowheads="1"/>
          </p:cNvPicPr>
          <p:nvPr/>
        </p:nvPicPr>
        <p:blipFill>
          <a:blip r:embed="rId8" cstate="print"/>
          <a:srcRect l="21875" t="55209" r="31250"/>
          <a:stretch>
            <a:fillRect/>
          </a:stretch>
        </p:blipFill>
        <p:spPr bwMode="auto">
          <a:xfrm>
            <a:off x="5715007" y="357166"/>
            <a:ext cx="1370617" cy="98226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Plätzchen 2024\Plätzchen 6B.jpg"/>
          <p:cNvPicPr>
            <a:picLocks noChangeAspect="1" noChangeArrowheads="1"/>
          </p:cNvPicPr>
          <p:nvPr/>
        </p:nvPicPr>
        <p:blipFill>
          <a:blip r:embed="rId2" cstate="print"/>
          <a:srcRect l="5729" t="30417" r="19564" b="21875"/>
          <a:stretch>
            <a:fillRect/>
          </a:stretch>
        </p:blipFill>
        <p:spPr bwMode="auto">
          <a:xfrm>
            <a:off x="1357290" y="1142984"/>
            <a:ext cx="6429420" cy="5453101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2071670" y="214290"/>
            <a:ext cx="4631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err="1" smtClean="0"/>
              <a:t>Frohe</a:t>
            </a:r>
            <a:r>
              <a:rPr lang="fr-FR" sz="4000" b="1" dirty="0" smtClean="0"/>
              <a:t> </a:t>
            </a:r>
            <a:r>
              <a:rPr lang="fr-FR" sz="4000" b="1" dirty="0" err="1" smtClean="0"/>
              <a:t>Weihnachten</a:t>
            </a:r>
            <a:r>
              <a:rPr lang="fr-FR" sz="4000" b="1" dirty="0" smtClean="0"/>
              <a:t> !</a:t>
            </a:r>
            <a:endParaRPr lang="fr-FR" sz="4000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 l="33333" t="49852" r="33333" b="10148"/>
          <a:stretch>
            <a:fillRect/>
          </a:stretch>
        </p:blipFill>
        <p:spPr bwMode="auto">
          <a:xfrm>
            <a:off x="3000364" y="857232"/>
            <a:ext cx="7143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 l="63333" b="46815"/>
          <a:stretch>
            <a:fillRect/>
          </a:stretch>
        </p:blipFill>
        <p:spPr bwMode="auto">
          <a:xfrm>
            <a:off x="7500958" y="857232"/>
            <a:ext cx="785811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/>
          <a:srcRect t="49852" r="63333"/>
          <a:stretch>
            <a:fillRect/>
          </a:stretch>
        </p:blipFill>
        <p:spPr bwMode="auto">
          <a:xfrm>
            <a:off x="928662" y="5572140"/>
            <a:ext cx="78581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83</Words>
  <Application>Microsoft Office PowerPoint</Application>
  <PresentationFormat>Affichage à l'écran (4:3)</PresentationFormat>
  <Paragraphs>44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Vanillekipferln Rezept</vt:lpstr>
      <vt:lpstr>Diapositive 2</vt:lpstr>
      <vt:lpstr>Diapositive 3</vt:lpstr>
      <vt:lpstr>Diapositive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Vanillekipferln Rezept</dc:title>
  <dc:creator>professeur</dc:creator>
  <cp:lastModifiedBy>professeur</cp:lastModifiedBy>
  <cp:revision>8</cp:revision>
  <dcterms:created xsi:type="dcterms:W3CDTF">2025-12-14T08:04:44Z</dcterms:created>
  <dcterms:modified xsi:type="dcterms:W3CDTF">2025-12-19T06:29:22Z</dcterms:modified>
</cp:coreProperties>
</file>