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7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7" descr=""/>
          <p:cNvPicPr/>
          <p:nvPr/>
        </p:nvPicPr>
        <p:blipFill>
          <a:blip r:embed="rId1"/>
          <a:srcRect l="0" t="15590" r="0" b="16906"/>
          <a:stretch/>
        </p:blipFill>
        <p:spPr>
          <a:xfrm>
            <a:off x="4929120" y="285840"/>
            <a:ext cx="3285360" cy="2785320"/>
          </a:xfrm>
          <a:prstGeom prst="rect">
            <a:avLst/>
          </a:prstGeom>
          <a:ln w="0">
            <a:noFill/>
          </a:ln>
        </p:spPr>
      </p:pic>
      <p:sp>
        <p:nvSpPr>
          <p:cNvPr id="39" name="Parchemin horizontal 1"/>
          <p:cNvSpPr/>
          <p:nvPr/>
        </p:nvSpPr>
        <p:spPr>
          <a:xfrm>
            <a:off x="1285920" y="2857320"/>
            <a:ext cx="3928320" cy="1389600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ZoneTexte 3"/>
          <p:cNvSpPr/>
          <p:nvPr/>
        </p:nvSpPr>
        <p:spPr>
          <a:xfrm>
            <a:off x="1785960" y="3071880"/>
            <a:ext cx="44283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6B   2024</a:t>
            </a:r>
            <a:endParaRPr b="0" lang="fr-FR" sz="6000" spc="-1" strike="noStrike">
              <a:latin typeface="Arial"/>
            </a:endParaRPr>
          </a:p>
        </p:txBody>
      </p:sp>
      <p:sp>
        <p:nvSpPr>
          <p:cNvPr id="41" name="ZoneTexte 4"/>
          <p:cNvSpPr/>
          <p:nvPr/>
        </p:nvSpPr>
        <p:spPr>
          <a:xfrm>
            <a:off x="1017720" y="1000080"/>
            <a:ext cx="361908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7200" spc="-1" strike="noStrike">
                <a:solidFill>
                  <a:srgbClr val="ff0000"/>
                </a:solidFill>
                <a:latin typeface="Calibri"/>
                <a:ea typeface="DejaVu Sans"/>
              </a:rPr>
              <a:t>Fasching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42" name="ZoneTexte 5"/>
          <p:cNvSpPr/>
          <p:nvPr/>
        </p:nvSpPr>
        <p:spPr>
          <a:xfrm>
            <a:off x="1019520" y="4929120"/>
            <a:ext cx="382140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7200" spc="-1" strike="noStrike">
                <a:solidFill>
                  <a:srgbClr val="00b050"/>
                </a:solidFill>
                <a:latin typeface="Calibri"/>
                <a:ea typeface="DejaVu Sans"/>
              </a:rPr>
              <a:t>Fastnacht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43" name="ZoneTexte 6"/>
          <p:cNvSpPr/>
          <p:nvPr/>
        </p:nvSpPr>
        <p:spPr>
          <a:xfrm>
            <a:off x="5375880" y="4071960"/>
            <a:ext cx="348624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7200" spc="-1" strike="noStrike">
                <a:solidFill>
                  <a:srgbClr val="0070c0"/>
                </a:solidFill>
                <a:latin typeface="Calibri"/>
                <a:ea typeface="DejaVu Sans"/>
              </a:rPr>
              <a:t>Karneval</a:t>
            </a:r>
            <a:endParaRPr b="0" lang="fr-FR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 descr="D:\Karneval\IMGP0058.JPG"/>
          <p:cNvPicPr/>
          <p:nvPr/>
        </p:nvPicPr>
        <p:blipFill>
          <a:blip r:embed="rId1"/>
          <a:srcRect l="0" t="0" r="0" b="35414"/>
          <a:stretch/>
        </p:blipFill>
        <p:spPr>
          <a:xfrm rot="16200000">
            <a:off x="1057320" y="1872720"/>
            <a:ext cx="6428520" cy="3113640"/>
          </a:xfrm>
          <a:prstGeom prst="rect">
            <a:avLst/>
          </a:prstGeom>
          <a:ln w="0">
            <a:noFill/>
          </a:ln>
        </p:spPr>
      </p:pic>
      <p:sp>
        <p:nvSpPr>
          <p:cNvPr id="75" name="Bulle ronde 2"/>
          <p:cNvSpPr/>
          <p:nvPr/>
        </p:nvSpPr>
        <p:spPr>
          <a:xfrm>
            <a:off x="214200" y="571320"/>
            <a:ext cx="2714040" cy="1071000"/>
          </a:xfrm>
          <a:prstGeom prst="wedgeEllipseCallout">
            <a:avLst>
              <a:gd name="adj1" fmla="val 82378"/>
              <a:gd name="adj2" fmla="val 44866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ZoneTexte 3"/>
          <p:cNvSpPr/>
          <p:nvPr/>
        </p:nvSpPr>
        <p:spPr>
          <a:xfrm>
            <a:off x="375120" y="714240"/>
            <a:ext cx="23544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Prinzessin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2" descr="D:\Karneval\IMGP0055.JPG"/>
          <p:cNvPicPr/>
          <p:nvPr/>
        </p:nvPicPr>
        <p:blipFill>
          <a:blip r:embed="rId1"/>
          <a:srcRect l="0" t="0" r="11627" b="0"/>
          <a:stretch/>
        </p:blipFill>
        <p:spPr>
          <a:xfrm>
            <a:off x="1785960" y="1285920"/>
            <a:ext cx="5428440" cy="4606920"/>
          </a:xfrm>
          <a:prstGeom prst="rect">
            <a:avLst/>
          </a:prstGeom>
          <a:ln w="0">
            <a:noFill/>
          </a:ln>
        </p:spPr>
      </p:pic>
      <p:sp>
        <p:nvSpPr>
          <p:cNvPr id="78" name="Bulle ronde 2"/>
          <p:cNvSpPr/>
          <p:nvPr/>
        </p:nvSpPr>
        <p:spPr>
          <a:xfrm>
            <a:off x="1714320" y="214200"/>
            <a:ext cx="2214000" cy="1071000"/>
          </a:xfrm>
          <a:prstGeom prst="wedgeEllipseCallout">
            <a:avLst>
              <a:gd name="adj1" fmla="val 59577"/>
              <a:gd name="adj2" fmla="val 81624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ZoneTexte 3"/>
          <p:cNvSpPr/>
          <p:nvPr/>
        </p:nvSpPr>
        <p:spPr>
          <a:xfrm>
            <a:off x="1798560" y="357120"/>
            <a:ext cx="20674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Vampir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Bulle ronde 5"/>
          <p:cNvSpPr/>
          <p:nvPr/>
        </p:nvSpPr>
        <p:spPr>
          <a:xfrm>
            <a:off x="6357960" y="214200"/>
            <a:ext cx="1713960" cy="1071000"/>
          </a:xfrm>
          <a:prstGeom prst="wedgeEllipseCallout">
            <a:avLst>
              <a:gd name="adj1" fmla="val -40525"/>
              <a:gd name="adj2" fmla="val 111818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3" descr="D:\Karneval\Karneval 2024.JPG"/>
          <p:cNvPicPr/>
          <p:nvPr/>
        </p:nvPicPr>
        <p:blipFill>
          <a:blip r:embed="rId1"/>
          <a:srcRect l="0" t="14186" r="0" b="0"/>
          <a:stretch/>
        </p:blipFill>
        <p:spPr>
          <a:xfrm>
            <a:off x="1214280" y="1857240"/>
            <a:ext cx="6714360" cy="4321440"/>
          </a:xfrm>
          <a:prstGeom prst="rect">
            <a:avLst/>
          </a:prstGeom>
          <a:ln w="0">
            <a:noFill/>
          </a:ln>
        </p:spPr>
      </p:pic>
      <p:sp>
        <p:nvSpPr>
          <p:cNvPr id="46" name="ZoneTexte 6"/>
          <p:cNvSpPr/>
          <p:nvPr/>
        </p:nvSpPr>
        <p:spPr>
          <a:xfrm>
            <a:off x="6500880" y="428760"/>
            <a:ext cx="142812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Helau !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7" name="Bulle ronde 7"/>
          <p:cNvSpPr/>
          <p:nvPr/>
        </p:nvSpPr>
        <p:spPr>
          <a:xfrm>
            <a:off x="785880" y="214200"/>
            <a:ext cx="1713960" cy="1071000"/>
          </a:xfrm>
          <a:prstGeom prst="wedgeEllipseCallout">
            <a:avLst>
              <a:gd name="adj1" fmla="val 36603"/>
              <a:gd name="adj2" fmla="val 101316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ZoneTexte 8"/>
          <p:cNvSpPr/>
          <p:nvPr/>
        </p:nvSpPr>
        <p:spPr>
          <a:xfrm>
            <a:off x="1000080" y="428760"/>
            <a:ext cx="12852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Alaaf !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9" name="Bulle ronde 9"/>
          <p:cNvSpPr/>
          <p:nvPr/>
        </p:nvSpPr>
        <p:spPr>
          <a:xfrm>
            <a:off x="4786200" y="214200"/>
            <a:ext cx="1713960" cy="1071000"/>
          </a:xfrm>
          <a:prstGeom prst="wedgeEllipseCallout">
            <a:avLst>
              <a:gd name="adj1" fmla="val -40525"/>
              <a:gd name="adj2" fmla="val 111818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ZoneTexte 10"/>
          <p:cNvSpPr/>
          <p:nvPr/>
        </p:nvSpPr>
        <p:spPr>
          <a:xfrm>
            <a:off x="5000760" y="428760"/>
            <a:ext cx="12852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Alaaf !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1" name="Bulle ronde 11"/>
          <p:cNvSpPr/>
          <p:nvPr/>
        </p:nvSpPr>
        <p:spPr>
          <a:xfrm>
            <a:off x="2357280" y="285840"/>
            <a:ext cx="1713960" cy="1071000"/>
          </a:xfrm>
          <a:prstGeom prst="wedgeEllipseCallout">
            <a:avLst>
              <a:gd name="adj1" fmla="val 36603"/>
              <a:gd name="adj2" fmla="val 101316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ZoneTexte 12"/>
          <p:cNvSpPr/>
          <p:nvPr/>
        </p:nvSpPr>
        <p:spPr>
          <a:xfrm>
            <a:off x="2571840" y="500040"/>
            <a:ext cx="142812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Helau !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D:\Karneval\IMGP0062.JPG"/>
          <p:cNvPicPr/>
          <p:nvPr/>
        </p:nvPicPr>
        <p:blipFill>
          <a:blip r:embed="rId1"/>
          <a:stretch/>
        </p:blipFill>
        <p:spPr>
          <a:xfrm rot="16200000">
            <a:off x="1643040" y="1429200"/>
            <a:ext cx="5904720" cy="4428360"/>
          </a:xfrm>
          <a:prstGeom prst="rect">
            <a:avLst/>
          </a:prstGeom>
          <a:ln w="0">
            <a:noFill/>
          </a:ln>
        </p:spPr>
      </p:pic>
      <p:sp>
        <p:nvSpPr>
          <p:cNvPr id="54" name="Bulle ronde 2"/>
          <p:cNvSpPr/>
          <p:nvPr/>
        </p:nvSpPr>
        <p:spPr>
          <a:xfrm>
            <a:off x="214200" y="571320"/>
            <a:ext cx="2214000" cy="1071000"/>
          </a:xfrm>
          <a:prstGeom prst="wedgeEllipseCallout">
            <a:avLst>
              <a:gd name="adj1" fmla="val 59577"/>
              <a:gd name="adj2" fmla="val 81624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ZoneTexte 3"/>
          <p:cNvSpPr/>
          <p:nvPr/>
        </p:nvSpPr>
        <p:spPr>
          <a:xfrm>
            <a:off x="369720" y="714240"/>
            <a:ext cx="20674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Vampir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D:\Karneval\IMGP0061.JPG"/>
          <p:cNvPicPr/>
          <p:nvPr/>
        </p:nvPicPr>
        <p:blipFill>
          <a:blip r:embed="rId1"/>
          <a:stretch/>
        </p:blipFill>
        <p:spPr>
          <a:xfrm rot="16200000">
            <a:off x="1773720" y="1083960"/>
            <a:ext cx="5809680" cy="4357080"/>
          </a:xfrm>
          <a:prstGeom prst="rect">
            <a:avLst/>
          </a:prstGeom>
          <a:ln w="0">
            <a:noFill/>
          </a:ln>
        </p:spPr>
      </p:pic>
      <p:sp>
        <p:nvSpPr>
          <p:cNvPr id="57" name="Bulle ronde 3"/>
          <p:cNvSpPr/>
          <p:nvPr/>
        </p:nvSpPr>
        <p:spPr>
          <a:xfrm>
            <a:off x="285840" y="357120"/>
            <a:ext cx="2142360" cy="928080"/>
          </a:xfrm>
          <a:prstGeom prst="wedgeEllipseCallout">
            <a:avLst>
              <a:gd name="adj1" fmla="val 108808"/>
              <a:gd name="adj2" fmla="val 43552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ZoneTexte 2"/>
          <p:cNvSpPr/>
          <p:nvPr/>
        </p:nvSpPr>
        <p:spPr>
          <a:xfrm>
            <a:off x="367560" y="428760"/>
            <a:ext cx="1872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Fee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D:\Karneval\IMGP0059.JPG"/>
          <p:cNvPicPr/>
          <p:nvPr/>
        </p:nvPicPr>
        <p:blipFill>
          <a:blip r:embed="rId1"/>
          <a:srcRect l="0" t="0" r="3812" b="20338"/>
          <a:stretch/>
        </p:blipFill>
        <p:spPr>
          <a:xfrm rot="16200000">
            <a:off x="1438920" y="1490760"/>
            <a:ext cx="5979600" cy="3714120"/>
          </a:xfrm>
          <a:prstGeom prst="rect">
            <a:avLst/>
          </a:prstGeom>
          <a:ln w="0">
            <a:noFill/>
          </a:ln>
        </p:spPr>
      </p:pic>
      <p:sp>
        <p:nvSpPr>
          <p:cNvPr id="60" name="Bulle ronde 2"/>
          <p:cNvSpPr/>
          <p:nvPr/>
        </p:nvSpPr>
        <p:spPr>
          <a:xfrm>
            <a:off x="6429240" y="214200"/>
            <a:ext cx="2285280" cy="1071000"/>
          </a:xfrm>
          <a:prstGeom prst="wedgeEllipseCallout">
            <a:avLst>
              <a:gd name="adj1" fmla="val -95088"/>
              <a:gd name="adj2" fmla="val 67183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ZoneTexte 3"/>
          <p:cNvSpPr/>
          <p:nvPr/>
        </p:nvSpPr>
        <p:spPr>
          <a:xfrm>
            <a:off x="6584760" y="357120"/>
            <a:ext cx="20674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Vampir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D:\Karneval\IMGP0051.JPG"/>
          <p:cNvPicPr/>
          <p:nvPr/>
        </p:nvPicPr>
        <p:blipFill>
          <a:blip r:embed="rId1"/>
          <a:srcRect l="0" t="0" r="23435" b="37499"/>
          <a:stretch/>
        </p:blipFill>
        <p:spPr>
          <a:xfrm rot="16200000">
            <a:off x="1677600" y="1752120"/>
            <a:ext cx="5716800" cy="3499920"/>
          </a:xfrm>
          <a:prstGeom prst="rect">
            <a:avLst/>
          </a:prstGeom>
          <a:ln w="0">
            <a:noFill/>
          </a:ln>
        </p:spPr>
      </p:pic>
      <p:sp>
        <p:nvSpPr>
          <p:cNvPr id="63" name="Bulle ronde 3"/>
          <p:cNvSpPr/>
          <p:nvPr/>
        </p:nvSpPr>
        <p:spPr>
          <a:xfrm>
            <a:off x="214200" y="571320"/>
            <a:ext cx="2714040" cy="1071000"/>
          </a:xfrm>
          <a:prstGeom prst="wedgeEllipseCallout">
            <a:avLst>
              <a:gd name="adj1" fmla="val 79269"/>
              <a:gd name="adj2" fmla="val 63245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ZoneTexte 2"/>
          <p:cNvSpPr/>
          <p:nvPr/>
        </p:nvSpPr>
        <p:spPr>
          <a:xfrm>
            <a:off x="375120" y="714240"/>
            <a:ext cx="23544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Prinzessin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2" descr="D:\Karneval\IMGP0046.JPG"/>
          <p:cNvPicPr/>
          <p:nvPr/>
        </p:nvPicPr>
        <p:blipFill>
          <a:blip r:embed="rId1"/>
          <a:srcRect l="0" t="19794" r="12502" b="28126"/>
          <a:stretch/>
        </p:blipFill>
        <p:spPr>
          <a:xfrm rot="16200000">
            <a:off x="1088640" y="2055240"/>
            <a:ext cx="6389640" cy="2852280"/>
          </a:xfrm>
          <a:prstGeom prst="rect">
            <a:avLst/>
          </a:prstGeom>
          <a:ln w="0">
            <a:noFill/>
          </a:ln>
        </p:spPr>
      </p:pic>
      <p:sp>
        <p:nvSpPr>
          <p:cNvPr id="66" name="Bulle ronde 2"/>
          <p:cNvSpPr/>
          <p:nvPr/>
        </p:nvSpPr>
        <p:spPr>
          <a:xfrm>
            <a:off x="5857920" y="428760"/>
            <a:ext cx="2714040" cy="1071000"/>
          </a:xfrm>
          <a:prstGeom prst="wedgeEllipseCallout">
            <a:avLst>
              <a:gd name="adj1" fmla="val -80859"/>
              <a:gd name="adj2" fmla="val 71122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ZoneTexte 3"/>
          <p:cNvSpPr/>
          <p:nvPr/>
        </p:nvSpPr>
        <p:spPr>
          <a:xfrm>
            <a:off x="6090120" y="500040"/>
            <a:ext cx="23544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Prinzessin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D:\Karneval\IMGP0044.JPG"/>
          <p:cNvPicPr/>
          <p:nvPr/>
        </p:nvPicPr>
        <p:blipFill>
          <a:blip r:embed="rId1"/>
          <a:srcRect l="0" t="16664" r="13279" b="12502"/>
          <a:stretch/>
        </p:blipFill>
        <p:spPr>
          <a:xfrm rot="16200000">
            <a:off x="1513800" y="1558800"/>
            <a:ext cx="6199560" cy="3797640"/>
          </a:xfrm>
          <a:prstGeom prst="rect">
            <a:avLst/>
          </a:prstGeom>
          <a:ln w="0">
            <a:noFill/>
          </a:ln>
        </p:spPr>
      </p:pic>
      <p:sp>
        <p:nvSpPr>
          <p:cNvPr id="69" name="Bulle ronde 2"/>
          <p:cNvSpPr/>
          <p:nvPr/>
        </p:nvSpPr>
        <p:spPr>
          <a:xfrm>
            <a:off x="214200" y="1071720"/>
            <a:ext cx="2714040" cy="1071000"/>
          </a:xfrm>
          <a:prstGeom prst="wedgeEllipseCallout">
            <a:avLst>
              <a:gd name="adj1" fmla="val 83415"/>
              <a:gd name="adj2" fmla="val 106568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ZoneTexte 3"/>
          <p:cNvSpPr/>
          <p:nvPr/>
        </p:nvSpPr>
        <p:spPr>
          <a:xfrm>
            <a:off x="446760" y="1214280"/>
            <a:ext cx="23544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Prinzessin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2" descr="D:\Karneval\IMGP0042.JPG"/>
          <p:cNvPicPr/>
          <p:nvPr/>
        </p:nvPicPr>
        <p:blipFill>
          <a:blip r:embed="rId1"/>
          <a:srcRect l="0" t="0" r="7029" b="11456"/>
          <a:stretch/>
        </p:blipFill>
        <p:spPr>
          <a:xfrm rot="16200000">
            <a:off x="767160" y="1162080"/>
            <a:ext cx="6128640" cy="4377240"/>
          </a:xfrm>
          <a:prstGeom prst="rect">
            <a:avLst/>
          </a:prstGeom>
          <a:ln w="0">
            <a:noFill/>
          </a:ln>
        </p:spPr>
      </p:pic>
      <p:sp>
        <p:nvSpPr>
          <p:cNvPr id="72" name="Bulle ronde 2"/>
          <p:cNvSpPr/>
          <p:nvPr/>
        </p:nvSpPr>
        <p:spPr>
          <a:xfrm>
            <a:off x="6143760" y="357120"/>
            <a:ext cx="2714040" cy="1071000"/>
          </a:xfrm>
          <a:prstGeom prst="wedgeEllipseCallout">
            <a:avLst>
              <a:gd name="adj1" fmla="val -92260"/>
              <a:gd name="adj2" fmla="val 86876"/>
            </a:avLst>
          </a:prstGeom>
          <a:solidFill>
            <a:schemeClr val="bg1"/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ZoneTexte 3"/>
          <p:cNvSpPr/>
          <p:nvPr/>
        </p:nvSpPr>
        <p:spPr>
          <a:xfrm>
            <a:off x="6375960" y="428760"/>
            <a:ext cx="23544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Ich bin als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Prinzessin verkleidet.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Application>LibreOffice/7.2.7.2$Windows_X86_64 LibreOffice_project/8d71d29d553c0f7dcbfa38fbfda25ee34cce99a2</Application>
  <AppVersion>15.0000</AppVersion>
  <Words>77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2024-03-12T19:59:24Z</dcterms:created>
  <dc:creator>professeur</dc:creator>
  <dc:description/>
  <dc:language>fr-FR</dc:language>
  <cp:lastModifiedBy/>
  <dcterms:modified xsi:type="dcterms:W3CDTF">2024-03-28T17:21:16Z</dcterms:modified>
  <cp:revision>19</cp:revision>
  <dc:subject/>
  <dc:title>Diapositive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