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82B8-9376-4DDC-9730-012657DF1380}" type="datetimeFigureOut">
              <a:rPr lang="fr-FR" smtClean="0"/>
              <a:pPr/>
              <a:t>14/05/2022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445B-B6B2-4F89-A958-4477DCD128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82B8-9376-4DDC-9730-012657DF1380}" type="datetimeFigureOut">
              <a:rPr lang="fr-FR" smtClean="0"/>
              <a:pPr/>
              <a:t>14/05/2022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445B-B6B2-4F89-A958-4477DCD128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82B8-9376-4DDC-9730-012657DF1380}" type="datetimeFigureOut">
              <a:rPr lang="fr-FR" smtClean="0"/>
              <a:pPr/>
              <a:t>14/05/2022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445B-B6B2-4F89-A958-4477DCD128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82B8-9376-4DDC-9730-012657DF1380}" type="datetimeFigureOut">
              <a:rPr lang="fr-FR" smtClean="0"/>
              <a:pPr/>
              <a:t>14/05/2022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445B-B6B2-4F89-A958-4477DCD128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82B8-9376-4DDC-9730-012657DF1380}" type="datetimeFigureOut">
              <a:rPr lang="fr-FR" smtClean="0"/>
              <a:pPr/>
              <a:t>14/05/2022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445B-B6B2-4F89-A958-4477DCD128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82B8-9376-4DDC-9730-012657DF1380}" type="datetimeFigureOut">
              <a:rPr lang="fr-FR" smtClean="0"/>
              <a:pPr/>
              <a:t>14/05/2022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445B-B6B2-4F89-A958-4477DCD128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82B8-9376-4DDC-9730-012657DF1380}" type="datetimeFigureOut">
              <a:rPr lang="fr-FR" smtClean="0"/>
              <a:pPr/>
              <a:t>14/05/2022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445B-B6B2-4F89-A958-4477DCD128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82B8-9376-4DDC-9730-012657DF1380}" type="datetimeFigureOut">
              <a:rPr lang="fr-FR" smtClean="0"/>
              <a:pPr/>
              <a:t>14/05/2022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445B-B6B2-4F89-A958-4477DCD128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82B8-9376-4DDC-9730-012657DF1380}" type="datetimeFigureOut">
              <a:rPr lang="fr-FR" smtClean="0"/>
              <a:pPr/>
              <a:t>14/05/2022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445B-B6B2-4F89-A958-4477DCD128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82B8-9376-4DDC-9730-012657DF1380}" type="datetimeFigureOut">
              <a:rPr lang="fr-FR" smtClean="0"/>
              <a:pPr/>
              <a:t>14/05/2022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445B-B6B2-4F89-A958-4477DCD128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82B8-9376-4DDC-9730-012657DF1380}" type="datetimeFigureOut">
              <a:rPr lang="fr-FR" smtClean="0"/>
              <a:pPr/>
              <a:t>14/05/2022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445B-B6B2-4F89-A958-4477DCD128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782B8-9376-4DDC-9730-012657DF1380}" type="datetimeFigureOut">
              <a:rPr lang="fr-FR" smtClean="0"/>
              <a:pPr/>
              <a:t>14/05/2022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0445B-B6B2-4F89-A958-4477DCD128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</a:t>
            </a:r>
            <a:r>
              <a:rPr lang="fr-FR" dirty="0" smtClean="0"/>
              <a:t>otre voyage en Bavière</a:t>
            </a:r>
            <a:br>
              <a:rPr lang="fr-FR" dirty="0" smtClean="0"/>
            </a:br>
            <a:r>
              <a:rPr lang="fr-FR" dirty="0" smtClean="0"/>
              <a:t>du 10 au 15 avril 2022</a:t>
            </a:r>
            <a:endParaRPr lang="fr-F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643050"/>
            <a:ext cx="4786346" cy="329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785786" y="5072074"/>
            <a:ext cx="75009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          </a:t>
            </a:r>
            <a:r>
              <a:rPr lang="fr-FR" sz="4000" dirty="0" err="1" smtClean="0"/>
              <a:t>unsere</a:t>
            </a:r>
            <a:r>
              <a:rPr lang="fr-FR" sz="4000" dirty="0" smtClean="0"/>
              <a:t> </a:t>
            </a:r>
            <a:r>
              <a:rPr lang="fr-FR" sz="4000" dirty="0" err="1" smtClean="0"/>
              <a:t>Reise</a:t>
            </a:r>
            <a:r>
              <a:rPr lang="fr-FR" sz="4000" dirty="0" smtClean="0"/>
              <a:t> </a:t>
            </a:r>
            <a:r>
              <a:rPr lang="fr-FR" sz="4000" dirty="0" err="1" smtClean="0"/>
              <a:t>nach</a:t>
            </a:r>
            <a:r>
              <a:rPr lang="fr-FR" sz="4000" dirty="0" smtClean="0"/>
              <a:t> Bayern</a:t>
            </a:r>
          </a:p>
          <a:p>
            <a:r>
              <a:rPr lang="fr-FR" sz="4000" dirty="0"/>
              <a:t> </a:t>
            </a:r>
            <a:r>
              <a:rPr lang="fr-FR" sz="4000" dirty="0" smtClean="0"/>
              <a:t>    </a:t>
            </a:r>
            <a:r>
              <a:rPr lang="fr-FR" sz="4000" dirty="0" err="1" smtClean="0"/>
              <a:t>vom</a:t>
            </a:r>
            <a:r>
              <a:rPr lang="fr-FR" sz="4000" dirty="0" smtClean="0"/>
              <a:t> 10. bis </a:t>
            </a:r>
            <a:r>
              <a:rPr lang="fr-FR" sz="4000" dirty="0" err="1" smtClean="0"/>
              <a:t>zum</a:t>
            </a:r>
            <a:r>
              <a:rPr lang="fr-FR" sz="4000" dirty="0" smtClean="0"/>
              <a:t> 15. April 2002</a:t>
            </a:r>
          </a:p>
          <a:p>
            <a:endParaRPr lang="fr-FR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714348" y="428604"/>
            <a:ext cx="42409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Neuschwanstein</a:t>
            </a:r>
            <a:endParaRPr lang="fr-FR" sz="2400" dirty="0" smtClean="0"/>
          </a:p>
          <a:p>
            <a:endParaRPr lang="fr-FR" sz="2400" dirty="0"/>
          </a:p>
          <a:p>
            <a:r>
              <a:rPr lang="fr-FR" sz="2400" dirty="0" smtClean="0"/>
              <a:t>Le château de Louis II de Bavière</a:t>
            </a:r>
          </a:p>
          <a:p>
            <a:endParaRPr lang="fr-FR" sz="2400" dirty="0"/>
          </a:p>
          <a:p>
            <a:r>
              <a:rPr lang="fr-FR" sz="2400" dirty="0" err="1"/>
              <a:t>d</a:t>
            </a:r>
            <a:r>
              <a:rPr lang="fr-FR" sz="2400" dirty="0" err="1" smtClean="0"/>
              <a:t>as</a:t>
            </a:r>
            <a:r>
              <a:rPr lang="fr-FR" sz="2400" dirty="0" smtClean="0"/>
              <a:t> </a:t>
            </a:r>
            <a:r>
              <a:rPr lang="fr-FR" sz="2400" dirty="0" err="1" smtClean="0"/>
              <a:t>Schloss</a:t>
            </a:r>
            <a:endParaRPr lang="fr-FR" sz="2400" dirty="0"/>
          </a:p>
        </p:txBody>
      </p:sp>
      <p:pic>
        <p:nvPicPr>
          <p:cNvPr id="4" name="Picture 4" descr="E:\2022-04-13 Château de Neuschwanstein\DSC_0413.JPG"/>
          <p:cNvPicPr>
            <a:picLocks noChangeAspect="1" noChangeArrowheads="1"/>
          </p:cNvPicPr>
          <p:nvPr/>
        </p:nvPicPr>
        <p:blipFill>
          <a:blip r:embed="rId2" cstate="print"/>
          <a:srcRect l="32804" t="34766" r="5468"/>
          <a:stretch>
            <a:fillRect/>
          </a:stretch>
        </p:blipFill>
        <p:spPr bwMode="auto">
          <a:xfrm>
            <a:off x="5143504" y="214290"/>
            <a:ext cx="3714776" cy="2617200"/>
          </a:xfrm>
          <a:prstGeom prst="rect">
            <a:avLst/>
          </a:prstGeom>
          <a:noFill/>
        </p:spPr>
      </p:pic>
      <p:pic>
        <p:nvPicPr>
          <p:cNvPr id="9" name="Picture 6" descr="C:\Users\professeur\Documents\2022-04-13 Château de Neuschwanstein\DSC_04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643446"/>
            <a:ext cx="2714644" cy="1809763"/>
          </a:xfrm>
          <a:prstGeom prst="rect">
            <a:avLst/>
          </a:prstGeom>
          <a:noFill/>
        </p:spPr>
      </p:pic>
      <p:pic>
        <p:nvPicPr>
          <p:cNvPr id="1030" name="Picture 6" descr="C:\Users\professeur\Documents\2022-04-13 Château de Neuschwanstein\DSC_0369.JPG"/>
          <p:cNvPicPr>
            <a:picLocks noChangeAspect="1" noChangeArrowheads="1"/>
          </p:cNvPicPr>
          <p:nvPr/>
        </p:nvPicPr>
        <p:blipFill>
          <a:blip r:embed="rId4" cstate="print"/>
          <a:srcRect l="29688" t="51172" r="47656" b="12500"/>
          <a:stretch>
            <a:fillRect/>
          </a:stretch>
        </p:blipFill>
        <p:spPr bwMode="auto">
          <a:xfrm>
            <a:off x="2857488" y="2071678"/>
            <a:ext cx="2071702" cy="2214578"/>
          </a:xfrm>
          <a:prstGeom prst="rect">
            <a:avLst/>
          </a:prstGeom>
          <a:noFill/>
        </p:spPr>
      </p:pic>
      <p:pic>
        <p:nvPicPr>
          <p:cNvPr id="11" name="Picture 4" descr="C:\Users\professeur\Documents\2022-04-13 Château de Neuschwanstein\DSC_04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857760"/>
            <a:ext cx="2500330" cy="1666887"/>
          </a:xfrm>
          <a:prstGeom prst="rect">
            <a:avLst/>
          </a:prstGeom>
          <a:noFill/>
        </p:spPr>
      </p:pic>
      <p:pic>
        <p:nvPicPr>
          <p:cNvPr id="12" name="Picture 5" descr="C:\Users\professeur\Documents\2022-04-13 Château de Neuschwanstein\DSC_0425.JPG"/>
          <p:cNvPicPr>
            <a:picLocks noChangeAspect="1" noChangeArrowheads="1"/>
          </p:cNvPicPr>
          <p:nvPr/>
        </p:nvPicPr>
        <p:blipFill>
          <a:blip r:embed="rId6" cstate="print"/>
          <a:srcRect l="5554" r="8333"/>
          <a:stretch>
            <a:fillRect/>
          </a:stretch>
        </p:blipFill>
        <p:spPr bwMode="auto">
          <a:xfrm>
            <a:off x="214282" y="2857496"/>
            <a:ext cx="2214578" cy="1714491"/>
          </a:xfrm>
          <a:prstGeom prst="rect">
            <a:avLst/>
          </a:prstGeom>
          <a:noFill/>
        </p:spPr>
      </p:pic>
      <p:pic>
        <p:nvPicPr>
          <p:cNvPr id="13" name="Picture 3" descr="C:\Users\professeur\Documents\2022-04-13 Château de Neuschwanstein\DSC_0409.JPG"/>
          <p:cNvPicPr>
            <a:picLocks noChangeAspect="1" noChangeArrowheads="1"/>
          </p:cNvPicPr>
          <p:nvPr/>
        </p:nvPicPr>
        <p:blipFill>
          <a:blip r:embed="rId7" cstate="print"/>
          <a:srcRect t="7759" r="8620"/>
          <a:stretch>
            <a:fillRect/>
          </a:stretch>
        </p:blipFill>
        <p:spPr bwMode="auto">
          <a:xfrm>
            <a:off x="6215074" y="3000372"/>
            <a:ext cx="2724650" cy="1833554"/>
          </a:xfrm>
          <a:prstGeom prst="rect">
            <a:avLst/>
          </a:prstGeom>
          <a:noFill/>
        </p:spPr>
      </p:pic>
      <p:pic>
        <p:nvPicPr>
          <p:cNvPr id="14" name="Picture 2" descr="C:\Users\professeur\Documents\2022-04-13 Château de Neuschwanstein\DSC_0419.JPG"/>
          <p:cNvPicPr>
            <a:picLocks noChangeAspect="1" noChangeArrowheads="1"/>
          </p:cNvPicPr>
          <p:nvPr/>
        </p:nvPicPr>
        <p:blipFill>
          <a:blip r:embed="rId8" cstate="print"/>
          <a:srcRect l="13207" t="7547"/>
          <a:stretch>
            <a:fillRect/>
          </a:stretch>
        </p:blipFill>
        <p:spPr bwMode="auto">
          <a:xfrm>
            <a:off x="6429388" y="5000636"/>
            <a:ext cx="2313704" cy="1643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München 2022\IMG_20220414_1341575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714620"/>
            <a:ext cx="4857752" cy="3643314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857224" y="642918"/>
            <a:ext cx="35445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a</a:t>
            </a:r>
            <a:r>
              <a:rPr lang="fr-FR" sz="2400" dirty="0" smtClean="0"/>
              <a:t>près l’effort, le réconfort !</a:t>
            </a:r>
          </a:p>
          <a:p>
            <a:endParaRPr lang="fr-FR" sz="2400" dirty="0"/>
          </a:p>
          <a:p>
            <a:r>
              <a:rPr lang="fr-FR" sz="2400" dirty="0" err="1"/>
              <a:t>e</a:t>
            </a:r>
            <a:r>
              <a:rPr lang="fr-FR" sz="2400" dirty="0" err="1" smtClean="0"/>
              <a:t>ine</a:t>
            </a:r>
            <a:r>
              <a:rPr lang="fr-FR" sz="2400" dirty="0" smtClean="0"/>
              <a:t>  </a:t>
            </a:r>
            <a:r>
              <a:rPr lang="fr-FR" sz="2400" dirty="0" err="1" smtClean="0"/>
              <a:t>kleine</a:t>
            </a:r>
            <a:r>
              <a:rPr lang="fr-FR" sz="2400" dirty="0" smtClean="0"/>
              <a:t>  Pause ?</a:t>
            </a:r>
            <a:endParaRPr lang="fr-FR" sz="2400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785794"/>
            <a:ext cx="184836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München 2022\IMG_20220411_111509450.jpg"/>
          <p:cNvPicPr>
            <a:picLocks noChangeAspect="1" noChangeArrowheads="1"/>
          </p:cNvPicPr>
          <p:nvPr/>
        </p:nvPicPr>
        <p:blipFill rotWithShape="1">
          <a:blip r:embed="rId2" cstate="print"/>
          <a:srcRect l="7604" b="6580"/>
          <a:stretch/>
        </p:blipFill>
        <p:spPr bwMode="auto">
          <a:xfrm>
            <a:off x="357158" y="2000240"/>
            <a:ext cx="3714776" cy="2816968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2571736" y="285728"/>
            <a:ext cx="1883849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Munich</a:t>
            </a:r>
          </a:p>
          <a:p>
            <a:r>
              <a:rPr lang="fr-FR" sz="3200" dirty="0" err="1" smtClean="0"/>
              <a:t>München</a:t>
            </a:r>
            <a:r>
              <a:rPr lang="fr-FR" dirty="0" smtClean="0"/>
              <a:t>  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714348" y="5143512"/>
            <a:ext cx="35004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centre ville</a:t>
            </a:r>
          </a:p>
          <a:p>
            <a:endParaRPr lang="fr-FR" sz="2400" dirty="0" smtClean="0"/>
          </a:p>
          <a:p>
            <a:r>
              <a:rPr lang="fr-FR" sz="2400" dirty="0" smtClean="0"/>
              <a:t>die </a:t>
            </a:r>
            <a:r>
              <a:rPr lang="fr-FR" sz="2400" dirty="0" err="1" smtClean="0"/>
              <a:t>Innenstadt</a:t>
            </a:r>
            <a:endParaRPr lang="fr-FR" sz="2400" dirty="0" smtClean="0"/>
          </a:p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714876" y="3214686"/>
            <a:ext cx="41204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la cathédrale et l’hôtel de ville</a:t>
            </a:r>
          </a:p>
          <a:p>
            <a:endParaRPr lang="fr-FR" sz="2400" dirty="0" smtClean="0"/>
          </a:p>
          <a:p>
            <a:r>
              <a:rPr lang="fr-FR" sz="2400" dirty="0" smtClean="0"/>
              <a:t>die </a:t>
            </a:r>
            <a:r>
              <a:rPr lang="fr-FR" sz="2400" dirty="0" err="1" smtClean="0"/>
              <a:t>Kathedrale</a:t>
            </a:r>
            <a:r>
              <a:rPr lang="fr-FR" sz="2400" dirty="0" smtClean="0"/>
              <a:t> </a:t>
            </a:r>
            <a:r>
              <a:rPr lang="fr-FR" sz="2400" dirty="0" err="1" smtClean="0"/>
              <a:t>und</a:t>
            </a:r>
            <a:r>
              <a:rPr lang="fr-FR" sz="2400" dirty="0" smtClean="0"/>
              <a:t> </a:t>
            </a:r>
            <a:r>
              <a:rPr lang="fr-FR" sz="2400" dirty="0" err="1" smtClean="0"/>
              <a:t>das</a:t>
            </a:r>
            <a:r>
              <a:rPr lang="fr-FR" sz="2400" dirty="0" smtClean="0"/>
              <a:t> </a:t>
            </a:r>
            <a:r>
              <a:rPr lang="fr-FR" sz="2400" dirty="0" err="1" smtClean="0"/>
              <a:t>Rathaus</a:t>
            </a:r>
            <a:endParaRPr lang="fr-FR" sz="2400" dirty="0"/>
          </a:p>
        </p:txBody>
      </p:sp>
      <p:pic>
        <p:nvPicPr>
          <p:cNvPr id="10" name="Picture 2" descr="E:\2022-04-11 Visite Munich\DSC_0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071546"/>
            <a:ext cx="2893240" cy="1928826"/>
          </a:xfrm>
          <a:prstGeom prst="rect">
            <a:avLst/>
          </a:prstGeom>
          <a:noFill/>
        </p:spPr>
      </p:pic>
      <p:pic>
        <p:nvPicPr>
          <p:cNvPr id="8194" name="Picture 2" descr="C:\Users\professeur\Documents\2022-04-11 Visite Munich\DSC_0022.JPG"/>
          <p:cNvPicPr>
            <a:picLocks noChangeAspect="1" noChangeArrowheads="1"/>
          </p:cNvPicPr>
          <p:nvPr/>
        </p:nvPicPr>
        <p:blipFill>
          <a:blip r:embed="rId4" cstate="print"/>
          <a:srcRect l="16363" t="19091" r="10909"/>
          <a:stretch>
            <a:fillRect/>
          </a:stretch>
        </p:blipFill>
        <p:spPr bwMode="auto">
          <a:xfrm>
            <a:off x="6357950" y="4643446"/>
            <a:ext cx="2571768" cy="1907375"/>
          </a:xfrm>
          <a:prstGeom prst="rect">
            <a:avLst/>
          </a:prstGeom>
          <a:noFill/>
        </p:spPr>
      </p:pic>
      <p:pic>
        <p:nvPicPr>
          <p:cNvPr id="8195" name="Picture 3" descr="C:\Users\professeur\Documents\2022-04-11 Visite Munich\DSC_00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85728"/>
            <a:ext cx="2143108" cy="1428739"/>
          </a:xfrm>
          <a:prstGeom prst="rect">
            <a:avLst/>
          </a:prstGeom>
          <a:noFill/>
        </p:spPr>
      </p:pic>
      <p:pic>
        <p:nvPicPr>
          <p:cNvPr id="8196" name="Picture 4" descr="C:\Users\professeur\Documents\2022-04-11 Visite Munich\DSC_004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4857760"/>
            <a:ext cx="2571768" cy="1714512"/>
          </a:xfrm>
          <a:prstGeom prst="rect">
            <a:avLst/>
          </a:prstGeom>
          <a:noFill/>
        </p:spPr>
      </p:pic>
      <p:pic>
        <p:nvPicPr>
          <p:cNvPr id="8197" name="Picture 5" descr="C:\Users\professeur\Documents\2022-04-11 Visite Munich\DSC_006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7686" y="785794"/>
            <a:ext cx="1523995" cy="2285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2357430"/>
            <a:ext cx="8286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la Résidence des </a:t>
            </a:r>
            <a:r>
              <a:rPr lang="fr-FR" sz="2400" dirty="0" smtClean="0"/>
              <a:t>princes </a:t>
            </a:r>
            <a:r>
              <a:rPr lang="fr-FR" sz="2400" dirty="0" smtClean="0"/>
              <a:t>électeurs          die </a:t>
            </a:r>
            <a:r>
              <a:rPr lang="fr-FR" sz="2400" dirty="0" err="1" smtClean="0"/>
              <a:t>Residenz</a:t>
            </a:r>
            <a:endParaRPr lang="fr-FR" sz="2400" dirty="0" smtClean="0"/>
          </a:p>
          <a:p>
            <a:r>
              <a:rPr lang="fr-FR" sz="2400" dirty="0" smtClean="0"/>
              <a:t>et </a:t>
            </a:r>
            <a:r>
              <a:rPr lang="fr-FR" sz="2400" dirty="0" smtClean="0"/>
              <a:t>des rois de Bavière</a:t>
            </a:r>
          </a:p>
          <a:p>
            <a:endParaRPr lang="fr-FR" sz="2400" dirty="0" smtClean="0"/>
          </a:p>
          <a:p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1026" name="Picture 2" descr="C:\Users\professeur\Documents\2022-04-11 Résidence Museum (Munich)\DSC_00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2786050" cy="1857367"/>
          </a:xfrm>
          <a:prstGeom prst="rect">
            <a:avLst/>
          </a:prstGeom>
          <a:noFill/>
        </p:spPr>
      </p:pic>
      <p:pic>
        <p:nvPicPr>
          <p:cNvPr id="1029" name="Picture 5" descr="C:\Users\professeur\Documents\2022-04-11 Résidence Museum (Munich)\DSC_01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500042"/>
            <a:ext cx="1619245" cy="2428868"/>
          </a:xfrm>
          <a:prstGeom prst="rect">
            <a:avLst/>
          </a:prstGeom>
          <a:noFill/>
        </p:spPr>
      </p:pic>
      <p:pic>
        <p:nvPicPr>
          <p:cNvPr id="1030" name="Picture 6" descr="C:\Users\professeur\Documents\2022-04-11 Résidence Museum (Munich)\DSC_00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321818"/>
            <a:ext cx="2214578" cy="3321868"/>
          </a:xfrm>
          <a:prstGeom prst="rect">
            <a:avLst/>
          </a:prstGeom>
          <a:noFill/>
        </p:spPr>
      </p:pic>
      <p:pic>
        <p:nvPicPr>
          <p:cNvPr id="1031" name="Picture 7" descr="C:\Users\professeur\Documents\2022-04-11 Résidence Museum (Munich)\DSC_0120.JPG"/>
          <p:cNvPicPr>
            <a:picLocks noChangeAspect="1" noChangeArrowheads="1"/>
          </p:cNvPicPr>
          <p:nvPr/>
        </p:nvPicPr>
        <p:blipFill>
          <a:blip r:embed="rId5" cstate="print"/>
          <a:srcRect t="6353" r="10811"/>
          <a:stretch>
            <a:fillRect/>
          </a:stretch>
        </p:blipFill>
        <p:spPr bwMode="auto">
          <a:xfrm>
            <a:off x="714348" y="5143512"/>
            <a:ext cx="2143140" cy="1500174"/>
          </a:xfrm>
          <a:prstGeom prst="rect">
            <a:avLst/>
          </a:prstGeom>
          <a:noFill/>
        </p:spPr>
      </p:pic>
      <p:pic>
        <p:nvPicPr>
          <p:cNvPr id="1032" name="Picture 8" descr="C:\Users\professeur\Documents\2022-04-11 Résidence Museum (Munich)\DSC_014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357166"/>
            <a:ext cx="3000364" cy="2000242"/>
          </a:xfrm>
          <a:prstGeom prst="rect">
            <a:avLst/>
          </a:prstGeom>
          <a:noFill/>
        </p:spPr>
      </p:pic>
      <p:pic>
        <p:nvPicPr>
          <p:cNvPr id="9218" name="Picture 2" descr="C:\Users\professeur\Documents\2022-04-11 Résidence Museum (Munich)\DSC_0129.JPG"/>
          <p:cNvPicPr>
            <a:picLocks noChangeAspect="1" noChangeArrowheads="1"/>
          </p:cNvPicPr>
          <p:nvPr/>
        </p:nvPicPr>
        <p:blipFill>
          <a:blip r:embed="rId7" cstate="print"/>
          <a:srcRect t="16668"/>
          <a:stretch>
            <a:fillRect/>
          </a:stretch>
        </p:blipFill>
        <p:spPr bwMode="auto">
          <a:xfrm>
            <a:off x="3357554" y="5357826"/>
            <a:ext cx="2143140" cy="1190612"/>
          </a:xfrm>
          <a:prstGeom prst="rect">
            <a:avLst/>
          </a:prstGeom>
          <a:noFill/>
        </p:spPr>
      </p:pic>
      <p:pic>
        <p:nvPicPr>
          <p:cNvPr id="9219" name="Picture 3" descr="C:\Users\professeur\Documents\2022-04-11 Visite Munich\DSC_0034.JPG"/>
          <p:cNvPicPr>
            <a:picLocks noChangeAspect="1" noChangeArrowheads="1"/>
          </p:cNvPicPr>
          <p:nvPr/>
        </p:nvPicPr>
        <p:blipFill>
          <a:blip r:embed="rId8" cstate="print"/>
          <a:srcRect t="30078" b="18493"/>
          <a:stretch>
            <a:fillRect/>
          </a:stretch>
        </p:blipFill>
        <p:spPr bwMode="auto">
          <a:xfrm>
            <a:off x="928662" y="3286124"/>
            <a:ext cx="5000628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428604"/>
            <a:ext cx="81354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</a:t>
            </a:r>
            <a:r>
              <a:rPr lang="fr-FR" sz="2400" dirty="0" smtClean="0"/>
              <a:t>e château de </a:t>
            </a:r>
            <a:r>
              <a:rPr lang="fr-FR" sz="2400" dirty="0" err="1" smtClean="0"/>
              <a:t>Nymphenburg</a:t>
            </a:r>
            <a:r>
              <a:rPr lang="fr-FR" sz="2400" dirty="0" smtClean="0"/>
              <a:t>, résidence d’été des princes électeurs et rois de Bavière</a:t>
            </a:r>
          </a:p>
          <a:p>
            <a:endParaRPr lang="fr-FR" sz="2400" dirty="0"/>
          </a:p>
          <a:p>
            <a:r>
              <a:rPr lang="fr-FR" sz="2400" dirty="0" err="1"/>
              <a:t>d</a:t>
            </a:r>
            <a:r>
              <a:rPr lang="fr-FR" sz="2400" dirty="0" err="1" smtClean="0"/>
              <a:t>as</a:t>
            </a:r>
            <a:r>
              <a:rPr lang="fr-FR" sz="2400" dirty="0" smtClean="0"/>
              <a:t> </a:t>
            </a:r>
            <a:r>
              <a:rPr lang="fr-FR" sz="2400" dirty="0" err="1" smtClean="0"/>
              <a:t>Schloss</a:t>
            </a:r>
            <a:r>
              <a:rPr lang="fr-FR" sz="2400" dirty="0" smtClean="0"/>
              <a:t> </a:t>
            </a:r>
            <a:r>
              <a:rPr lang="fr-FR" sz="2400" dirty="0" err="1" smtClean="0"/>
              <a:t>Nymphenburg</a:t>
            </a:r>
            <a:endParaRPr lang="fr-FR" sz="2400" dirty="0"/>
          </a:p>
        </p:txBody>
      </p:sp>
      <p:pic>
        <p:nvPicPr>
          <p:cNvPr id="5" name="Picture 4" descr="D:\München 2022\IMG_20220412_171004317.jpg"/>
          <p:cNvPicPr>
            <a:picLocks noChangeAspect="1" noChangeArrowheads="1"/>
          </p:cNvPicPr>
          <p:nvPr/>
        </p:nvPicPr>
        <p:blipFill>
          <a:blip r:embed="rId2" cstate="print"/>
          <a:srcRect l="8000" t="17778" r="9333" b="14666"/>
          <a:stretch>
            <a:fillRect/>
          </a:stretch>
        </p:blipFill>
        <p:spPr bwMode="auto">
          <a:xfrm>
            <a:off x="4500562" y="1142984"/>
            <a:ext cx="4429156" cy="2714644"/>
          </a:xfrm>
          <a:prstGeom prst="rect">
            <a:avLst/>
          </a:prstGeom>
          <a:noFill/>
        </p:spPr>
      </p:pic>
      <p:pic>
        <p:nvPicPr>
          <p:cNvPr id="7171" name="Picture 3" descr="C:\Users\professeur\Documents\2022-04-12 Château de Nymphenburg\DSC_02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3116"/>
            <a:ext cx="2928958" cy="1952639"/>
          </a:xfrm>
          <a:prstGeom prst="rect">
            <a:avLst/>
          </a:prstGeom>
          <a:noFill/>
        </p:spPr>
      </p:pic>
      <p:pic>
        <p:nvPicPr>
          <p:cNvPr id="6" name="Picture 5" descr="C:\Users\professeur\Documents\2022-04-12 Château de Nymphenburg\DSC_0284.JPG"/>
          <p:cNvPicPr>
            <a:picLocks noChangeAspect="1" noChangeArrowheads="1"/>
          </p:cNvPicPr>
          <p:nvPr/>
        </p:nvPicPr>
        <p:blipFill>
          <a:blip r:embed="rId4" cstate="print"/>
          <a:srcRect t="18605" b="9883"/>
          <a:stretch>
            <a:fillRect/>
          </a:stretch>
        </p:blipFill>
        <p:spPr bwMode="auto">
          <a:xfrm>
            <a:off x="500034" y="4429132"/>
            <a:ext cx="4143372" cy="1975339"/>
          </a:xfrm>
          <a:prstGeom prst="rect">
            <a:avLst/>
          </a:prstGeom>
          <a:noFill/>
        </p:spPr>
      </p:pic>
      <p:pic>
        <p:nvPicPr>
          <p:cNvPr id="7172" name="Picture 4" descr="C:\Users\professeur\Documents\2022-04-12 Château de Nymphenburg\DSC_02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357694"/>
            <a:ext cx="3214678" cy="21431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München 2022\IMG_20220413_1636046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714620"/>
            <a:ext cx="2857520" cy="3810027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785786" y="500042"/>
            <a:ext cx="2028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BMW</a:t>
            </a:r>
          </a:p>
          <a:p>
            <a:endParaRPr lang="fr-FR" sz="2400" dirty="0"/>
          </a:p>
          <a:p>
            <a:r>
              <a:rPr lang="fr-FR" sz="2400" dirty="0"/>
              <a:t>d</a:t>
            </a:r>
            <a:r>
              <a:rPr lang="fr-FR" sz="2400" dirty="0" smtClean="0"/>
              <a:t>ie BMW-</a:t>
            </a:r>
            <a:r>
              <a:rPr lang="fr-FR" sz="2400" dirty="0" err="1" smtClean="0"/>
              <a:t>Welt</a:t>
            </a:r>
            <a:endParaRPr lang="fr-FR" sz="2400" dirty="0"/>
          </a:p>
        </p:txBody>
      </p:sp>
      <p:pic>
        <p:nvPicPr>
          <p:cNvPr id="3075" name="Picture 3" descr="C:\Users\professeur\Documents\2022-04-13 BMW\DSC_0440.JPG"/>
          <p:cNvPicPr>
            <a:picLocks noChangeAspect="1" noChangeArrowheads="1"/>
          </p:cNvPicPr>
          <p:nvPr/>
        </p:nvPicPr>
        <p:blipFill>
          <a:blip r:embed="rId3" cstate="print"/>
          <a:srcRect l="8333" t="8333"/>
          <a:stretch>
            <a:fillRect/>
          </a:stretch>
        </p:blipFill>
        <p:spPr bwMode="auto">
          <a:xfrm>
            <a:off x="3500430" y="428604"/>
            <a:ext cx="3000396" cy="2000247"/>
          </a:xfrm>
          <a:prstGeom prst="rect">
            <a:avLst/>
          </a:prstGeom>
          <a:noFill/>
        </p:spPr>
      </p:pic>
      <p:pic>
        <p:nvPicPr>
          <p:cNvPr id="3077" name="Picture 5" descr="C:\Users\professeur\Documents\2022-04-13 BMW\DSC_0450.JPG"/>
          <p:cNvPicPr>
            <a:picLocks noChangeAspect="1" noChangeArrowheads="1"/>
          </p:cNvPicPr>
          <p:nvPr/>
        </p:nvPicPr>
        <p:blipFill>
          <a:blip r:embed="rId4" cstate="print"/>
          <a:srcRect l="13043" t="3261" r="10870"/>
          <a:stretch>
            <a:fillRect/>
          </a:stretch>
        </p:blipFill>
        <p:spPr bwMode="auto">
          <a:xfrm>
            <a:off x="6357950" y="4143380"/>
            <a:ext cx="2500330" cy="2119306"/>
          </a:xfrm>
          <a:prstGeom prst="rect">
            <a:avLst/>
          </a:prstGeom>
          <a:noFill/>
        </p:spPr>
      </p:pic>
      <p:pic>
        <p:nvPicPr>
          <p:cNvPr id="3078" name="Picture 6" descr="C:\Users\professeur\Documents\2022-04-13 BMW\DSC_04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2143116"/>
            <a:ext cx="2786082" cy="1857388"/>
          </a:xfrm>
          <a:prstGeom prst="rect">
            <a:avLst/>
          </a:prstGeom>
          <a:noFill/>
        </p:spPr>
      </p:pic>
      <p:pic>
        <p:nvPicPr>
          <p:cNvPr id="3079" name="Picture 7" descr="C:\Users\professeur\Documents\2022-04-13 BMW\DSC_0518.JPG"/>
          <p:cNvPicPr>
            <a:picLocks noChangeAspect="1" noChangeArrowheads="1"/>
          </p:cNvPicPr>
          <p:nvPr/>
        </p:nvPicPr>
        <p:blipFill>
          <a:blip r:embed="rId6" cstate="print"/>
          <a:srcRect l="28767" t="20548" r="21918" b="26027"/>
          <a:stretch>
            <a:fillRect/>
          </a:stretch>
        </p:blipFill>
        <p:spPr bwMode="auto">
          <a:xfrm>
            <a:off x="428596" y="4429132"/>
            <a:ext cx="2571768" cy="1857388"/>
          </a:xfrm>
          <a:prstGeom prst="rect">
            <a:avLst/>
          </a:prstGeom>
          <a:noFill/>
        </p:spPr>
      </p:pic>
      <p:pic>
        <p:nvPicPr>
          <p:cNvPr id="3080" name="Picture 8" descr="C:\Users\professeur\Documents\2022-04-13 BMW\DSC_0527.JPG"/>
          <p:cNvPicPr>
            <a:picLocks noChangeAspect="1" noChangeArrowheads="1"/>
          </p:cNvPicPr>
          <p:nvPr/>
        </p:nvPicPr>
        <p:blipFill>
          <a:blip r:embed="rId7" cstate="print"/>
          <a:srcRect l="11842" t="19737" r="11842" b="13157"/>
          <a:stretch>
            <a:fillRect/>
          </a:stretch>
        </p:blipFill>
        <p:spPr bwMode="auto">
          <a:xfrm rot="16200000">
            <a:off x="6365340" y="1135594"/>
            <a:ext cx="3071834" cy="18007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München 2022\IMG_20220414_101510980.jpg"/>
          <p:cNvPicPr>
            <a:picLocks noChangeAspect="1" noChangeArrowheads="1"/>
          </p:cNvPicPr>
          <p:nvPr/>
        </p:nvPicPr>
        <p:blipFill>
          <a:blip r:embed="rId2" cstate="print"/>
          <a:srcRect r="9482" b="13793"/>
          <a:stretch>
            <a:fillRect/>
          </a:stretch>
        </p:blipFill>
        <p:spPr bwMode="auto">
          <a:xfrm>
            <a:off x="285720" y="4143380"/>
            <a:ext cx="3357586" cy="2398276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500034" y="428604"/>
            <a:ext cx="49101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l</a:t>
            </a:r>
            <a:r>
              <a:rPr lang="fr-FR" sz="2400" dirty="0" smtClean="0"/>
              <a:t>e musée des sciences et technologies</a:t>
            </a:r>
          </a:p>
          <a:p>
            <a:endParaRPr lang="fr-FR" sz="2400" dirty="0"/>
          </a:p>
          <a:p>
            <a:r>
              <a:rPr lang="fr-FR" sz="2400" dirty="0" err="1"/>
              <a:t>d</a:t>
            </a:r>
            <a:r>
              <a:rPr lang="fr-FR" sz="2400" dirty="0" err="1" smtClean="0"/>
              <a:t>as</a:t>
            </a:r>
            <a:r>
              <a:rPr lang="fr-FR" sz="2400" dirty="0" smtClean="0"/>
              <a:t> Deutsche </a:t>
            </a:r>
            <a:r>
              <a:rPr lang="fr-FR" sz="2400" dirty="0" err="1" smtClean="0"/>
              <a:t>Museum</a:t>
            </a:r>
            <a:endParaRPr lang="fr-FR" sz="24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429132"/>
            <a:ext cx="267045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 l="2919" t="17534" b="5845"/>
          <a:stretch>
            <a:fillRect/>
          </a:stretch>
        </p:blipFill>
        <p:spPr bwMode="auto">
          <a:xfrm>
            <a:off x="6000760" y="357166"/>
            <a:ext cx="2872997" cy="1698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C:\Users\professeur\Documents\2022-04-14 Deutsches Museum (sciences et techniques)\DSC_05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2285992"/>
            <a:ext cx="2750331" cy="1833554"/>
          </a:xfrm>
          <a:prstGeom prst="rect">
            <a:avLst/>
          </a:prstGeom>
          <a:noFill/>
        </p:spPr>
      </p:pic>
      <p:pic>
        <p:nvPicPr>
          <p:cNvPr id="9" name="Picture 7" descr="C:\Users\professeur\Documents\2022-04-14 Deutsches Museum (sciences et techniques)\DSC_0595.JPG"/>
          <p:cNvPicPr>
            <a:picLocks noChangeAspect="1" noChangeArrowheads="1"/>
          </p:cNvPicPr>
          <p:nvPr/>
        </p:nvPicPr>
        <p:blipFill>
          <a:blip r:embed="rId6" cstate="print"/>
          <a:srcRect l="9302" r="13953" b="12790"/>
          <a:stretch>
            <a:fillRect/>
          </a:stretch>
        </p:blipFill>
        <p:spPr bwMode="auto">
          <a:xfrm>
            <a:off x="642910" y="2000240"/>
            <a:ext cx="2357454" cy="1785950"/>
          </a:xfrm>
          <a:prstGeom prst="rect">
            <a:avLst/>
          </a:prstGeom>
          <a:noFill/>
        </p:spPr>
      </p:pic>
      <p:pic>
        <p:nvPicPr>
          <p:cNvPr id="10" name="Picture 6" descr="C:\Users\professeur\Documents\2022-04-14 Deutsches Museum (sciences et techniques)\DSC_0584.JPG"/>
          <p:cNvPicPr>
            <a:picLocks noChangeAspect="1" noChangeArrowheads="1"/>
          </p:cNvPicPr>
          <p:nvPr/>
        </p:nvPicPr>
        <p:blipFill>
          <a:blip r:embed="rId7" cstate="print"/>
          <a:srcRect l="15218" r="28260"/>
          <a:stretch>
            <a:fillRect/>
          </a:stretch>
        </p:blipFill>
        <p:spPr bwMode="auto">
          <a:xfrm>
            <a:off x="4000496" y="4286256"/>
            <a:ext cx="1857388" cy="2190744"/>
          </a:xfrm>
          <a:prstGeom prst="rect">
            <a:avLst/>
          </a:prstGeom>
          <a:noFill/>
        </p:spPr>
      </p:pic>
      <p:pic>
        <p:nvPicPr>
          <p:cNvPr id="11" name="Picture 5" descr="C:\Users\professeur\Documents\2022-04-14 Deutsches Museum (sciences et techniques)\DSC_057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00430" y="2214554"/>
            <a:ext cx="2214546" cy="1476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000100" y="214290"/>
            <a:ext cx="38885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l</a:t>
            </a:r>
            <a:r>
              <a:rPr lang="fr-FR" sz="2400" dirty="0" smtClean="0"/>
              <a:t>e stade du Bayern de Munich</a:t>
            </a:r>
          </a:p>
          <a:p>
            <a:endParaRPr lang="fr-FR" sz="2400" dirty="0"/>
          </a:p>
          <a:p>
            <a:r>
              <a:rPr lang="fr-FR" sz="2400" dirty="0"/>
              <a:t>d</a:t>
            </a:r>
            <a:r>
              <a:rPr lang="fr-FR" sz="2400" dirty="0" smtClean="0"/>
              <a:t>ie </a:t>
            </a:r>
            <a:r>
              <a:rPr lang="fr-FR" sz="2400" dirty="0" err="1" smtClean="0"/>
              <a:t>Allianz</a:t>
            </a:r>
            <a:r>
              <a:rPr lang="fr-FR" sz="2400" dirty="0" smtClean="0"/>
              <a:t>-</a:t>
            </a:r>
            <a:r>
              <a:rPr lang="fr-FR" sz="2400" dirty="0" err="1" smtClean="0"/>
              <a:t>Arena</a:t>
            </a:r>
            <a:endParaRPr lang="fr-FR" sz="2400" dirty="0"/>
          </a:p>
        </p:txBody>
      </p:sp>
      <p:pic>
        <p:nvPicPr>
          <p:cNvPr id="7" name="Picture 3" descr="E:\2022-04-14 Allianz Arena (Bayern)\DSC_06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4214818"/>
            <a:ext cx="3643338" cy="2428892"/>
          </a:xfrm>
          <a:prstGeom prst="rect">
            <a:avLst/>
          </a:prstGeom>
          <a:noFill/>
        </p:spPr>
      </p:pic>
      <p:pic>
        <p:nvPicPr>
          <p:cNvPr id="8" name="Picture 4" descr="E:\2022-04-14 Allianz Arena (Bayern)\DSC_0642.JPG"/>
          <p:cNvPicPr>
            <a:picLocks noChangeAspect="1" noChangeArrowheads="1"/>
          </p:cNvPicPr>
          <p:nvPr/>
        </p:nvPicPr>
        <p:blipFill>
          <a:blip r:embed="rId3" cstate="print"/>
          <a:srcRect l="21897" t="35037" r="10949" b="21167"/>
          <a:stretch>
            <a:fillRect/>
          </a:stretch>
        </p:blipFill>
        <p:spPr bwMode="auto">
          <a:xfrm>
            <a:off x="5643570" y="214290"/>
            <a:ext cx="3286148" cy="1428760"/>
          </a:xfrm>
          <a:prstGeom prst="rect">
            <a:avLst/>
          </a:prstGeom>
          <a:noFill/>
        </p:spPr>
      </p:pic>
      <p:pic>
        <p:nvPicPr>
          <p:cNvPr id="9" name="Picture 5" descr="E:\2022-04-14 Allianz Arena (Bayern)\DSC_0656.JPG"/>
          <p:cNvPicPr>
            <a:picLocks noChangeAspect="1" noChangeArrowheads="1"/>
          </p:cNvPicPr>
          <p:nvPr/>
        </p:nvPicPr>
        <p:blipFill>
          <a:blip r:embed="rId4" cstate="print"/>
          <a:srcRect l="10201" t="13672" r="31506" b="34765"/>
          <a:stretch>
            <a:fillRect/>
          </a:stretch>
        </p:blipFill>
        <p:spPr bwMode="auto">
          <a:xfrm>
            <a:off x="6500826" y="2285992"/>
            <a:ext cx="2428892" cy="1432301"/>
          </a:xfrm>
          <a:prstGeom prst="rect">
            <a:avLst/>
          </a:prstGeom>
          <a:noFill/>
        </p:spPr>
      </p:pic>
      <p:pic>
        <p:nvPicPr>
          <p:cNvPr id="10" name="Picture 6" descr="E:\2022-04-14 Allianz Arena (Bayern)\DSC_0661.JPG"/>
          <p:cNvPicPr>
            <a:picLocks noChangeAspect="1" noChangeArrowheads="1"/>
          </p:cNvPicPr>
          <p:nvPr/>
        </p:nvPicPr>
        <p:blipFill>
          <a:blip r:embed="rId5" cstate="print"/>
          <a:srcRect l="13792" r="10345" b="12068"/>
          <a:stretch>
            <a:fillRect/>
          </a:stretch>
        </p:blipFill>
        <p:spPr bwMode="auto">
          <a:xfrm>
            <a:off x="428596" y="1500174"/>
            <a:ext cx="2500330" cy="1932073"/>
          </a:xfrm>
          <a:prstGeom prst="rect">
            <a:avLst/>
          </a:prstGeom>
          <a:noFill/>
        </p:spPr>
      </p:pic>
      <p:pic>
        <p:nvPicPr>
          <p:cNvPr id="8194" name="Picture 2" descr="D:\München 2022\IMG_20220414_151751743.jpg"/>
          <p:cNvPicPr>
            <a:picLocks noChangeAspect="1" noChangeArrowheads="1"/>
          </p:cNvPicPr>
          <p:nvPr/>
        </p:nvPicPr>
        <p:blipFill>
          <a:blip r:embed="rId6" cstate="print"/>
          <a:srcRect l="10526" r="11842"/>
          <a:stretch>
            <a:fillRect/>
          </a:stretch>
        </p:blipFill>
        <p:spPr bwMode="auto">
          <a:xfrm>
            <a:off x="285720" y="3714752"/>
            <a:ext cx="3000396" cy="2898670"/>
          </a:xfrm>
          <a:prstGeom prst="rect">
            <a:avLst/>
          </a:prstGeom>
          <a:noFill/>
        </p:spPr>
      </p:pic>
      <p:pic>
        <p:nvPicPr>
          <p:cNvPr id="6" name="Picture 2" descr="E:\2022-04-14 Allianz Arena (Bayern)\DSC_0612.JPG"/>
          <p:cNvPicPr>
            <a:picLocks noChangeAspect="1" noChangeArrowheads="1"/>
          </p:cNvPicPr>
          <p:nvPr/>
        </p:nvPicPr>
        <p:blipFill>
          <a:blip r:embed="rId7" cstate="print"/>
          <a:srcRect l="4082" t="14286" r="8163" b="6122"/>
          <a:stretch>
            <a:fillRect/>
          </a:stretch>
        </p:blipFill>
        <p:spPr bwMode="auto">
          <a:xfrm>
            <a:off x="3000364" y="1785926"/>
            <a:ext cx="3308129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3929063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428596" y="214290"/>
            <a:ext cx="354648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l</a:t>
            </a:r>
            <a:r>
              <a:rPr lang="fr-FR" sz="2400" dirty="0" smtClean="0"/>
              <a:t>e parc olympique  JO 1972</a:t>
            </a:r>
          </a:p>
          <a:p>
            <a:endParaRPr lang="fr-FR" dirty="0"/>
          </a:p>
          <a:p>
            <a:r>
              <a:rPr lang="fr-FR" sz="2400" dirty="0"/>
              <a:t>d</a:t>
            </a:r>
            <a:r>
              <a:rPr lang="fr-FR" sz="2400" dirty="0" smtClean="0"/>
              <a:t>er </a:t>
            </a:r>
            <a:r>
              <a:rPr lang="fr-FR" sz="2400" dirty="0" err="1" smtClean="0"/>
              <a:t>Olympiapark</a:t>
            </a:r>
            <a:endParaRPr lang="fr-FR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3714744" y="3857628"/>
            <a:ext cx="28006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Le jardin anglais</a:t>
            </a:r>
          </a:p>
          <a:p>
            <a:endParaRPr lang="fr-FR" sz="2400" dirty="0" smtClean="0"/>
          </a:p>
          <a:p>
            <a:r>
              <a:rPr lang="fr-FR" sz="2400" dirty="0" smtClean="0"/>
              <a:t>Der </a:t>
            </a:r>
            <a:r>
              <a:rPr lang="fr-FR" sz="2400" dirty="0" err="1" smtClean="0"/>
              <a:t>Englische</a:t>
            </a:r>
            <a:r>
              <a:rPr lang="fr-FR" sz="2400" dirty="0" smtClean="0"/>
              <a:t> </a:t>
            </a:r>
            <a:r>
              <a:rPr lang="fr-FR" sz="2400" dirty="0" err="1" smtClean="0"/>
              <a:t>Garten</a:t>
            </a:r>
            <a:endParaRPr lang="fr-FR" sz="2400" dirty="0"/>
          </a:p>
        </p:txBody>
      </p:sp>
      <p:pic>
        <p:nvPicPr>
          <p:cNvPr id="2051" name="Picture 3" descr="C:\Users\professeur\Documents\2022-04-11 Jarrdin Anglais\DSC_01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333860"/>
            <a:ext cx="3143272" cy="2095515"/>
          </a:xfrm>
          <a:prstGeom prst="rect">
            <a:avLst/>
          </a:prstGeom>
          <a:noFill/>
        </p:spPr>
      </p:pic>
      <p:pic>
        <p:nvPicPr>
          <p:cNvPr id="2053" name="Picture 5" descr="C:\Users\professeur\Documents\2022-04-11 Jarrdin Anglais\DSC_0169.JPG"/>
          <p:cNvPicPr>
            <a:picLocks noChangeAspect="1" noChangeArrowheads="1"/>
          </p:cNvPicPr>
          <p:nvPr/>
        </p:nvPicPr>
        <p:blipFill>
          <a:blip r:embed="rId4" cstate="print"/>
          <a:srcRect t="8654" r="19230" b="13461"/>
          <a:stretch>
            <a:fillRect/>
          </a:stretch>
        </p:blipFill>
        <p:spPr bwMode="auto">
          <a:xfrm>
            <a:off x="6000760" y="5138409"/>
            <a:ext cx="2357454" cy="1515506"/>
          </a:xfrm>
          <a:prstGeom prst="rect">
            <a:avLst/>
          </a:prstGeom>
          <a:noFill/>
        </p:spPr>
      </p:pic>
      <p:pic>
        <p:nvPicPr>
          <p:cNvPr id="10243" name="Picture 3" descr="C:\Users\professeur\Documents\2022-04-11 Jarrdin Anglais\DSC_01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3071810"/>
            <a:ext cx="2357454" cy="1571636"/>
          </a:xfrm>
          <a:prstGeom prst="rect">
            <a:avLst/>
          </a:prstGeom>
          <a:noFill/>
        </p:spPr>
      </p:pic>
      <p:pic>
        <p:nvPicPr>
          <p:cNvPr id="10244" name="Picture 4" descr="C:\Users\professeur\Documents\2022-04-13 BMW\DSC_05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285728"/>
            <a:ext cx="3286148" cy="2619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00306"/>
            <a:ext cx="4357718" cy="15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285720" y="214290"/>
            <a:ext cx="501656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Dachau</a:t>
            </a:r>
          </a:p>
          <a:p>
            <a:endParaRPr lang="fr-FR" sz="2400" dirty="0"/>
          </a:p>
          <a:p>
            <a:r>
              <a:rPr lang="fr-FR" sz="2400" dirty="0"/>
              <a:t>l</a:t>
            </a:r>
            <a:r>
              <a:rPr lang="fr-FR" sz="2400" dirty="0" smtClean="0"/>
              <a:t>e mémorial du camp de concentration</a:t>
            </a:r>
          </a:p>
          <a:p>
            <a:endParaRPr lang="fr-FR" sz="2400" dirty="0"/>
          </a:p>
          <a:p>
            <a:r>
              <a:rPr lang="fr-FR" sz="2400" dirty="0"/>
              <a:t>d</a:t>
            </a:r>
            <a:r>
              <a:rPr lang="fr-FR" sz="2400" dirty="0" smtClean="0"/>
              <a:t>ie </a:t>
            </a:r>
            <a:r>
              <a:rPr lang="fr-FR" sz="2400" dirty="0" err="1" smtClean="0"/>
              <a:t>Gedenkstätte</a:t>
            </a:r>
            <a:endParaRPr lang="fr-FR" sz="2400" dirty="0"/>
          </a:p>
        </p:txBody>
      </p:sp>
      <p:pic>
        <p:nvPicPr>
          <p:cNvPr id="3074" name="Picture 2" descr="C:\Users\professeur\Documents\2022-04-12 Camp de Dachau\DSC_01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85728"/>
            <a:ext cx="3214678" cy="2143119"/>
          </a:xfrm>
          <a:prstGeom prst="rect">
            <a:avLst/>
          </a:prstGeom>
          <a:noFill/>
        </p:spPr>
      </p:pic>
      <p:pic>
        <p:nvPicPr>
          <p:cNvPr id="3075" name="Picture 3" descr="C:\Users\professeur\Documents\2022-04-12 Camp de Dachau\DSC_02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786058"/>
            <a:ext cx="2071670" cy="1381113"/>
          </a:xfrm>
          <a:prstGeom prst="rect">
            <a:avLst/>
          </a:prstGeom>
          <a:noFill/>
        </p:spPr>
      </p:pic>
      <p:pic>
        <p:nvPicPr>
          <p:cNvPr id="3076" name="Picture 4" descr="C:\Users\professeur\Documents\2022-04-12 Camp de Dachau\DSC_0191.JPG"/>
          <p:cNvPicPr>
            <a:picLocks noChangeAspect="1" noChangeArrowheads="1"/>
          </p:cNvPicPr>
          <p:nvPr/>
        </p:nvPicPr>
        <p:blipFill>
          <a:blip r:embed="rId5" cstate="print"/>
          <a:srcRect t="19403" b="26865"/>
          <a:stretch>
            <a:fillRect/>
          </a:stretch>
        </p:blipFill>
        <p:spPr bwMode="auto">
          <a:xfrm>
            <a:off x="4071934" y="4572008"/>
            <a:ext cx="4786314" cy="1714512"/>
          </a:xfrm>
          <a:prstGeom prst="rect">
            <a:avLst/>
          </a:prstGeom>
          <a:noFill/>
        </p:spPr>
      </p:pic>
      <p:pic>
        <p:nvPicPr>
          <p:cNvPr id="3077" name="Picture 5" descr="C:\Users\professeur\Documents\2022-04-12 Camp de Dachau\DSC_019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4357694"/>
            <a:ext cx="3214678" cy="2143119"/>
          </a:xfrm>
          <a:prstGeom prst="rect">
            <a:avLst/>
          </a:prstGeom>
          <a:noFill/>
        </p:spPr>
      </p:pic>
      <p:pic>
        <p:nvPicPr>
          <p:cNvPr id="11266" name="Picture 2" descr="C:\Users\professeur\Documents\2022-04-12 Camp de Dachau\DSC_0214.JPG"/>
          <p:cNvPicPr>
            <a:picLocks noChangeAspect="1" noChangeArrowheads="1"/>
          </p:cNvPicPr>
          <p:nvPr/>
        </p:nvPicPr>
        <p:blipFill>
          <a:blip r:embed="rId7" cstate="print"/>
          <a:srcRect r="18182"/>
          <a:stretch>
            <a:fillRect/>
          </a:stretch>
        </p:blipFill>
        <p:spPr bwMode="auto">
          <a:xfrm>
            <a:off x="7143768" y="2714620"/>
            <a:ext cx="1714512" cy="13970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129</Words>
  <Application>Microsoft Office PowerPoint</Application>
  <PresentationFormat>Affichage à l'écran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notre voyage en Bavière du 10 au 15 avril 2022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notre voyage en Bavière du 10 au 15 avril 2022</dc:title>
  <dc:creator>professeur</dc:creator>
  <cp:lastModifiedBy>professeur</cp:lastModifiedBy>
  <cp:revision>46</cp:revision>
  <dcterms:created xsi:type="dcterms:W3CDTF">2022-04-25T07:32:49Z</dcterms:created>
  <dcterms:modified xsi:type="dcterms:W3CDTF">2022-05-14T20:46:04Z</dcterms:modified>
</cp:coreProperties>
</file>