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8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CE3C-DAE4-47A5-B5C3-4B4BC78E5F0B}" type="datetimeFigureOut">
              <a:rPr lang="fr-FR" smtClean="0"/>
              <a:pPr/>
              <a:t>24/05/2025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EDF4C-2051-47DF-8844-37658D760B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CE3C-DAE4-47A5-B5C3-4B4BC78E5F0B}" type="datetimeFigureOut">
              <a:rPr lang="fr-FR" smtClean="0"/>
              <a:pPr/>
              <a:t>24/05/2025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EDF4C-2051-47DF-8844-37658D760B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CE3C-DAE4-47A5-B5C3-4B4BC78E5F0B}" type="datetimeFigureOut">
              <a:rPr lang="fr-FR" smtClean="0"/>
              <a:pPr/>
              <a:t>24/05/2025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EDF4C-2051-47DF-8844-37658D760B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CE3C-DAE4-47A5-B5C3-4B4BC78E5F0B}" type="datetimeFigureOut">
              <a:rPr lang="fr-FR" smtClean="0"/>
              <a:pPr/>
              <a:t>24/05/2025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EDF4C-2051-47DF-8844-37658D760B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CE3C-DAE4-47A5-B5C3-4B4BC78E5F0B}" type="datetimeFigureOut">
              <a:rPr lang="fr-FR" smtClean="0"/>
              <a:pPr/>
              <a:t>24/05/2025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EDF4C-2051-47DF-8844-37658D760B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CE3C-DAE4-47A5-B5C3-4B4BC78E5F0B}" type="datetimeFigureOut">
              <a:rPr lang="fr-FR" smtClean="0"/>
              <a:pPr/>
              <a:t>24/05/2025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EDF4C-2051-47DF-8844-37658D760B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CE3C-DAE4-47A5-B5C3-4B4BC78E5F0B}" type="datetimeFigureOut">
              <a:rPr lang="fr-FR" smtClean="0"/>
              <a:pPr/>
              <a:t>24/05/2025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EDF4C-2051-47DF-8844-37658D760B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CE3C-DAE4-47A5-B5C3-4B4BC78E5F0B}" type="datetimeFigureOut">
              <a:rPr lang="fr-FR" smtClean="0"/>
              <a:pPr/>
              <a:t>24/05/2025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EDF4C-2051-47DF-8844-37658D760B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CE3C-DAE4-47A5-B5C3-4B4BC78E5F0B}" type="datetimeFigureOut">
              <a:rPr lang="fr-FR" smtClean="0"/>
              <a:pPr/>
              <a:t>24/05/2025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EDF4C-2051-47DF-8844-37658D760B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CE3C-DAE4-47A5-B5C3-4B4BC78E5F0B}" type="datetimeFigureOut">
              <a:rPr lang="fr-FR" smtClean="0"/>
              <a:pPr/>
              <a:t>24/05/2025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EDF4C-2051-47DF-8844-37658D760B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CE3C-DAE4-47A5-B5C3-4B4BC78E5F0B}" type="datetimeFigureOut">
              <a:rPr lang="fr-FR" smtClean="0"/>
              <a:pPr/>
              <a:t>24/05/2025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EDF4C-2051-47DF-8844-37658D760B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4CE3C-DAE4-47A5-B5C3-4B4BC78E5F0B}" type="datetimeFigureOut">
              <a:rPr lang="fr-FR" smtClean="0"/>
              <a:pPr/>
              <a:t>24/05/2025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EDF4C-2051-47DF-8844-37658D760B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25" y="357166"/>
            <a:ext cx="90709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71536" y="1714488"/>
            <a:ext cx="6119813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928802"/>
            <a:ext cx="230505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 t="13185" b="16815"/>
          <a:stretch>
            <a:fillRect/>
          </a:stretch>
        </p:blipFill>
        <p:spPr bwMode="auto">
          <a:xfrm>
            <a:off x="4357686" y="3357562"/>
            <a:ext cx="2143125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3857628"/>
            <a:ext cx="1214438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/>
          <a:srcRect l="18750" r="13541" b="15905"/>
          <a:stretch>
            <a:fillRect/>
          </a:stretch>
        </p:blipFill>
        <p:spPr bwMode="auto">
          <a:xfrm>
            <a:off x="7072330" y="2357430"/>
            <a:ext cx="1857388" cy="1401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57686" y="5143512"/>
            <a:ext cx="1760558" cy="1171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388" y="5286388"/>
            <a:ext cx="646110" cy="646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15206" y="5500702"/>
            <a:ext cx="646110" cy="646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13" y="2292350"/>
            <a:ext cx="9070975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E:\Pausenbrot\IMGP0032.JPG"/>
          <p:cNvPicPr>
            <a:picLocks noChangeAspect="1" noChangeArrowheads="1"/>
          </p:cNvPicPr>
          <p:nvPr/>
        </p:nvPicPr>
        <p:blipFill>
          <a:blip r:embed="rId3" cstate="print"/>
          <a:srcRect l="18750" r="32031"/>
          <a:stretch>
            <a:fillRect/>
          </a:stretch>
        </p:blipFill>
        <p:spPr bwMode="auto">
          <a:xfrm>
            <a:off x="5000628" y="1000108"/>
            <a:ext cx="3422335" cy="521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00428" y="285728"/>
            <a:ext cx="90709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3116"/>
            <a:ext cx="9070975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 descr="E:\Pausenbrot\IMGP0033.JPG"/>
          <p:cNvPicPr>
            <a:picLocks noChangeAspect="1" noChangeArrowheads="1"/>
          </p:cNvPicPr>
          <p:nvPr/>
        </p:nvPicPr>
        <p:blipFill>
          <a:blip r:embed="rId4" cstate="print"/>
          <a:srcRect l="17969" r="36719"/>
          <a:stretch>
            <a:fillRect/>
          </a:stretch>
        </p:blipFill>
        <p:spPr bwMode="auto">
          <a:xfrm>
            <a:off x="4714876" y="642918"/>
            <a:ext cx="3539141" cy="5857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Pausenbrot\IMGP0036.JPG"/>
          <p:cNvPicPr>
            <a:picLocks noChangeAspect="1" noChangeArrowheads="1"/>
          </p:cNvPicPr>
          <p:nvPr/>
        </p:nvPicPr>
        <p:blipFill>
          <a:blip r:embed="rId2" cstate="print"/>
          <a:srcRect l="30468" t="68750" r="39844"/>
          <a:stretch>
            <a:fillRect/>
          </a:stretch>
        </p:blipFill>
        <p:spPr bwMode="auto">
          <a:xfrm>
            <a:off x="5572132" y="4143380"/>
            <a:ext cx="2714644" cy="2143116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571480"/>
            <a:ext cx="30956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928802"/>
            <a:ext cx="9070975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500042"/>
            <a:ext cx="32750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08512" y="1857364"/>
            <a:ext cx="9070975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786" y="4214818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Pausenbrot\IMGP0037.JPG"/>
          <p:cNvPicPr>
            <a:picLocks noChangeAspect="1" noChangeArrowheads="1"/>
          </p:cNvPicPr>
          <p:nvPr/>
        </p:nvPicPr>
        <p:blipFill>
          <a:blip r:embed="rId2" cstate="print"/>
          <a:srcRect l="32031" t="55208" r="37500"/>
          <a:stretch>
            <a:fillRect/>
          </a:stretch>
        </p:blipFill>
        <p:spPr bwMode="auto">
          <a:xfrm>
            <a:off x="3071802" y="3143248"/>
            <a:ext cx="2786082" cy="3071810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25" y="428604"/>
            <a:ext cx="90709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857364"/>
            <a:ext cx="9070975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Pausenbrot\IMGP0038.JPG"/>
          <p:cNvPicPr>
            <a:picLocks noChangeAspect="1" noChangeArrowheads="1"/>
          </p:cNvPicPr>
          <p:nvPr/>
        </p:nvPicPr>
        <p:blipFill>
          <a:blip r:embed="rId2" cstate="print"/>
          <a:srcRect l="34375" t="48958" r="32031"/>
          <a:stretch>
            <a:fillRect/>
          </a:stretch>
        </p:blipFill>
        <p:spPr bwMode="auto">
          <a:xfrm>
            <a:off x="5072066" y="1643050"/>
            <a:ext cx="3071834" cy="3500438"/>
          </a:xfrm>
          <a:prstGeom prst="rect">
            <a:avLst/>
          </a:prstGeom>
          <a:noFill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14488"/>
            <a:ext cx="36369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214686"/>
            <a:ext cx="9070975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25" y="5286388"/>
            <a:ext cx="90709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 descr="E:\Pausenbrot\IMGP0041.JPG"/>
          <p:cNvPicPr>
            <a:picLocks noChangeAspect="1" noChangeArrowheads="1"/>
          </p:cNvPicPr>
          <p:nvPr/>
        </p:nvPicPr>
        <p:blipFill>
          <a:blip r:embed="rId3" cstate="print"/>
          <a:srcRect t="57292" r="60938" b="4166"/>
          <a:stretch>
            <a:fillRect/>
          </a:stretch>
        </p:blipFill>
        <p:spPr bwMode="auto">
          <a:xfrm>
            <a:off x="2214546" y="1785926"/>
            <a:ext cx="4357718" cy="3224740"/>
          </a:xfrm>
          <a:prstGeom prst="rect">
            <a:avLst/>
          </a:prstGeom>
          <a:noFill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025" y="714356"/>
            <a:ext cx="9070975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Affichage à l'écran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professeur</dc:creator>
  <cp:lastModifiedBy>professeur</cp:lastModifiedBy>
  <cp:revision>7</cp:revision>
  <dcterms:created xsi:type="dcterms:W3CDTF">2025-05-24T05:59:33Z</dcterms:created>
  <dcterms:modified xsi:type="dcterms:W3CDTF">2025-05-24T06:50:16Z</dcterms:modified>
</cp:coreProperties>
</file>